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700" r:id="rId1"/>
  </p:sldMasterIdLst>
  <p:notesMasterIdLst>
    <p:notesMasterId r:id="rId33"/>
  </p:notesMasterIdLst>
  <p:sldIdLst>
    <p:sldId id="290" r:id="rId2"/>
    <p:sldId id="287" r:id="rId3"/>
    <p:sldId id="279" r:id="rId4"/>
    <p:sldId id="288" r:id="rId5"/>
    <p:sldId id="289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3" r:id="rId18"/>
    <p:sldId id="308" r:id="rId19"/>
    <p:sldId id="305" r:id="rId20"/>
    <p:sldId id="311" r:id="rId21"/>
    <p:sldId id="312" r:id="rId22"/>
    <p:sldId id="306" r:id="rId23"/>
    <p:sldId id="304" r:id="rId24"/>
    <p:sldId id="307" r:id="rId25"/>
    <p:sldId id="309" r:id="rId26"/>
    <p:sldId id="310" r:id="rId27"/>
    <p:sldId id="313" r:id="rId28"/>
    <p:sldId id="314" r:id="rId29"/>
    <p:sldId id="280" r:id="rId30"/>
    <p:sldId id="281" r:id="rId31"/>
    <p:sldId id="33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g Data Class" id="{939BFE75-A10E-B249-B8EB-195ACFD8E1DC}">
          <p14:sldIdLst>
            <p14:sldId id="290"/>
          </p14:sldIdLst>
        </p14:section>
        <p14:section name="Monthly Plan" id="{9441BE53-7A98-A84D-A4D4-8FAB8ED1B03B}">
          <p14:sldIdLst>
            <p14:sldId id="287"/>
          </p14:sldIdLst>
        </p14:section>
        <p14:section name="Weekly Plan" id="{86A5A8DA-3E54-FC4A-A5A5-0BD11C735D68}">
          <p14:sldIdLst>
            <p14:sldId id="279"/>
          </p14:sldIdLst>
        </p14:section>
        <p14:section name="Daily Plan" id="{12E7893E-E023-554C-BA54-D7A2EAEC8380}">
          <p14:sldIdLst>
            <p14:sldId id="288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8"/>
            <p14:sldId id="305"/>
            <p14:sldId id="311"/>
            <p14:sldId id="312"/>
            <p14:sldId id="306"/>
            <p14:sldId id="304"/>
            <p14:sldId id="307"/>
            <p14:sldId id="309"/>
            <p14:sldId id="310"/>
            <p14:sldId id="313"/>
            <p14:sldId id="314"/>
            <p14:sldId id="280"/>
          </p14:sldIdLst>
        </p14:section>
        <p14:section name="Homework" id="{DA0CF0B3-CF4F-5843-BD70-D754869E8C23}">
          <p14:sldIdLst>
            <p14:sldId id="281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4" autoAdjust="0"/>
    <p:restoredTop sz="96966"/>
  </p:normalViewPr>
  <p:slideViewPr>
    <p:cSldViewPr snapToGrid="0" snapToObjects="1">
      <p:cViewPr varScale="1">
        <p:scale>
          <a:sx n="115" d="100"/>
          <a:sy n="115" d="100"/>
        </p:scale>
        <p:origin x="8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r>
            <a:rPr lang="en-US" sz="1100" dirty="0"/>
            <a:t> Big Data Analyst(10/1) </a:t>
          </a:r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C5B4E0BE-F0C7-DE43-A1DD-3C64A43D1C40}">
      <dgm:prSet custT="1"/>
      <dgm:spPr/>
      <dgm:t>
        <a:bodyPr/>
        <a:lstStyle/>
        <a:p>
          <a:endParaRPr lang="en-US" sz="1100" dirty="0"/>
        </a:p>
      </dgm:t>
    </dgm:pt>
    <dgm:pt modelId="{0D2664E2-47D9-834E-AD22-423083751E46}" type="parTrans" cxnId="{828F32F6-7F4A-0446-842F-4CA5708E4FF6}">
      <dgm:prSet/>
      <dgm:spPr/>
      <dgm:t>
        <a:bodyPr/>
        <a:lstStyle/>
        <a:p>
          <a:endParaRPr lang="en-US" sz="1800"/>
        </a:p>
      </dgm:t>
    </dgm:pt>
    <dgm:pt modelId="{C2119352-0BBE-B34E-83B2-89478BDAFC87}" type="sibTrans" cxnId="{828F32F6-7F4A-0446-842F-4CA5708E4FF6}">
      <dgm:prSet/>
      <dgm:spPr/>
      <dgm:t>
        <a:bodyPr/>
        <a:lstStyle/>
        <a:p>
          <a:endParaRPr lang="en-US" sz="1800"/>
        </a:p>
      </dgm:t>
    </dgm:pt>
    <dgm:pt modelId="{A8C38B63-957C-5445-AA2C-D81796752F31}">
      <dgm:prSet custT="1"/>
      <dgm:spPr/>
      <dgm:t>
        <a:bodyPr/>
        <a:lstStyle/>
        <a:p>
          <a:endParaRPr lang="en-US" sz="1100" dirty="0"/>
        </a:p>
      </dgm:t>
    </dgm:pt>
    <dgm:pt modelId="{53D5A6D0-6C9D-EE41-A974-FCF489B25AC5}" type="parTrans" cxnId="{E69250AA-A728-EA48-8725-E9E52967274A}">
      <dgm:prSet/>
      <dgm:spPr/>
      <dgm:t>
        <a:bodyPr/>
        <a:lstStyle/>
        <a:p>
          <a:endParaRPr lang="en-US" sz="1800"/>
        </a:p>
      </dgm:t>
    </dgm:pt>
    <dgm:pt modelId="{8E6BEA43-8830-C341-946C-D9541EFE09C2}" type="sibTrans" cxnId="{E69250AA-A728-EA48-8725-E9E52967274A}">
      <dgm:prSet/>
      <dgm:spPr/>
      <dgm:t>
        <a:bodyPr/>
        <a:lstStyle/>
        <a:p>
          <a:endParaRPr lang="en-US" sz="1800"/>
        </a:p>
      </dgm:t>
    </dgm:pt>
    <dgm:pt modelId="{910F4884-BB70-9244-B8F5-C787B21D93A5}">
      <dgm:prSet custT="1"/>
      <dgm:spPr/>
      <dgm:t>
        <a:bodyPr/>
        <a:lstStyle/>
        <a:p>
          <a:endParaRPr lang="en-US" sz="1100" dirty="0"/>
        </a:p>
      </dgm:t>
    </dgm:pt>
    <dgm:pt modelId="{C3D0B321-703D-C841-B6FE-4EF3204F6A8E}" type="parTrans" cxnId="{158C2506-AF88-CC46-8C6E-E880CF570C4E}">
      <dgm:prSet/>
      <dgm:spPr/>
      <dgm:t>
        <a:bodyPr/>
        <a:lstStyle/>
        <a:p>
          <a:endParaRPr lang="en-US"/>
        </a:p>
      </dgm:t>
    </dgm:pt>
    <dgm:pt modelId="{CD131B1C-BC1F-3049-B850-4E50072DBC96}" type="sibTrans" cxnId="{158C2506-AF88-CC46-8C6E-E880CF570C4E}">
      <dgm:prSet/>
      <dgm:spPr/>
      <dgm:t>
        <a:bodyPr/>
        <a:lstStyle/>
        <a:p>
          <a:endParaRPr lang="en-US"/>
        </a:p>
      </dgm:t>
    </dgm:pt>
    <dgm:pt modelId="{B3D702CB-5527-1C46-95B6-84602CCACE09}">
      <dgm:prSet phldrT="[Text]" custT="1"/>
      <dgm:spPr/>
      <dgm:t>
        <a:bodyPr/>
        <a:lstStyle/>
        <a:p>
          <a:r>
            <a:rPr lang="en-US" sz="1100" dirty="0"/>
            <a:t> </a:t>
          </a:r>
          <a:r>
            <a:rPr lang="en-US" sz="1100" dirty="0" err="1"/>
            <a:t>ADsP</a:t>
          </a:r>
          <a:r>
            <a:rPr lang="en-US" sz="1100" dirty="0"/>
            <a:t>(8.28)  8/1~8/5</a:t>
          </a:r>
        </a:p>
      </dgm:t>
    </dgm:pt>
    <dgm:pt modelId="{355151EB-6618-5349-ABBD-88CA6835CA9D}" type="parTrans" cxnId="{3EB19548-C84C-434F-823F-D1E031704C11}">
      <dgm:prSet/>
      <dgm:spPr/>
      <dgm:t>
        <a:bodyPr/>
        <a:lstStyle/>
        <a:p>
          <a:endParaRPr lang="en-US"/>
        </a:p>
      </dgm:t>
    </dgm:pt>
    <dgm:pt modelId="{4CF3CBB3-A76C-6248-98EE-2DF36422CD7A}" type="sibTrans" cxnId="{3EB19548-C84C-434F-823F-D1E031704C11}">
      <dgm:prSet/>
      <dgm:spPr/>
      <dgm:t>
        <a:bodyPr/>
        <a:lstStyle/>
        <a:p>
          <a:endParaRPr lang="en-US"/>
        </a:p>
      </dgm:t>
    </dgm:pt>
    <dgm:pt modelId="{CFC82E4D-FC66-E641-86F5-13CC378DA182}">
      <dgm:prSet custT="1"/>
      <dgm:spPr/>
      <dgm:t>
        <a:bodyPr/>
        <a:lstStyle/>
        <a:p>
          <a:endParaRPr lang="en-US" sz="1100" dirty="0"/>
        </a:p>
      </dgm:t>
    </dgm:pt>
    <dgm:pt modelId="{5C9671C6-1FEB-C848-92E2-7F52E9C28D74}" type="parTrans" cxnId="{B5A44737-73E0-5240-9A6F-61D811C17F04}">
      <dgm:prSet/>
      <dgm:spPr/>
      <dgm:t>
        <a:bodyPr/>
        <a:lstStyle/>
        <a:p>
          <a:endParaRPr lang="en-US"/>
        </a:p>
      </dgm:t>
    </dgm:pt>
    <dgm:pt modelId="{0A896553-98F5-4943-B2FD-C90A34ED0AB3}" type="sibTrans" cxnId="{B5A44737-73E0-5240-9A6F-61D811C17F04}">
      <dgm:prSet/>
      <dgm:spPr/>
      <dgm:t>
        <a:bodyPr/>
        <a:lstStyle/>
        <a:p>
          <a:endParaRPr lang="en-US"/>
        </a:p>
      </dgm:t>
    </dgm:pt>
    <dgm:pt modelId="{C1F8B428-A7EB-C641-AAA1-F77870EDFA8B}">
      <dgm:prSet phldrT="[Text]" custT="1"/>
      <dgm:spPr/>
      <dgm:t>
        <a:bodyPr/>
        <a:lstStyle/>
        <a:p>
          <a:r>
            <a:rPr lang="en-US" sz="1100" dirty="0"/>
            <a:t>                         8/29~9/2</a:t>
          </a:r>
        </a:p>
      </dgm:t>
    </dgm:pt>
    <dgm:pt modelId="{8B897638-4FD2-5746-84E5-9D7359DA99E2}" type="parTrans" cxnId="{5CDE9FBF-73E5-7946-BD6E-32C8545220FF}">
      <dgm:prSet/>
      <dgm:spPr/>
      <dgm:t>
        <a:bodyPr/>
        <a:lstStyle/>
        <a:p>
          <a:endParaRPr lang="en-US"/>
        </a:p>
      </dgm:t>
    </dgm:pt>
    <dgm:pt modelId="{50F244B3-D0BA-A546-ABC5-01F59D7D77B6}" type="sibTrans" cxnId="{5CDE9FBF-73E5-7946-BD6E-32C8545220FF}">
      <dgm:prSet/>
      <dgm:spPr/>
      <dgm:t>
        <a:bodyPr/>
        <a:lstStyle/>
        <a:p>
          <a:endParaRPr lang="en-US"/>
        </a:p>
      </dgm:t>
    </dgm:pt>
    <dgm:pt modelId="{E408C4F9-1CE5-344A-A623-33BEE4A1951E}">
      <dgm:prSet phldrT="[Text]" custT="1"/>
      <dgm:spPr/>
      <dgm:t>
        <a:bodyPr/>
        <a:lstStyle/>
        <a:p>
          <a:endParaRPr lang="en-US" sz="1100" dirty="0"/>
        </a:p>
      </dgm:t>
    </dgm:pt>
    <dgm:pt modelId="{B2460325-0652-6646-8DA4-8642AD2D9515}" type="parTrans" cxnId="{DFB04C8B-5153-E14A-B85D-5D31109D2CFD}">
      <dgm:prSet/>
      <dgm:spPr/>
      <dgm:t>
        <a:bodyPr/>
        <a:lstStyle/>
        <a:p>
          <a:endParaRPr lang="en-US"/>
        </a:p>
      </dgm:t>
    </dgm:pt>
    <dgm:pt modelId="{C64B1869-D97C-D545-BB41-17DFA4D7EB10}" type="sibTrans" cxnId="{DFB04C8B-5153-E14A-B85D-5D31109D2CFD}">
      <dgm:prSet/>
      <dgm:spPr/>
      <dgm:t>
        <a:bodyPr/>
        <a:lstStyle/>
        <a:p>
          <a:endParaRPr lang="en-US"/>
        </a:p>
      </dgm:t>
    </dgm:pt>
    <dgm:pt modelId="{5D750DE0-1167-7944-A81F-D2F6F8ACE939}">
      <dgm:prSet custT="1"/>
      <dgm:spPr/>
      <dgm:t>
        <a:bodyPr/>
        <a:lstStyle/>
        <a:p>
          <a:endParaRPr lang="en-US" sz="1100" dirty="0"/>
        </a:p>
      </dgm:t>
    </dgm:pt>
    <dgm:pt modelId="{1CD126AC-A27F-A642-A097-4470D479CC45}" type="parTrans" cxnId="{5C9F4875-FD1F-3045-BE22-9A93E5F7E4A9}">
      <dgm:prSet/>
      <dgm:spPr/>
      <dgm:t>
        <a:bodyPr/>
        <a:lstStyle/>
        <a:p>
          <a:endParaRPr lang="en-US"/>
        </a:p>
      </dgm:t>
    </dgm:pt>
    <dgm:pt modelId="{709B52B3-DFCB-574F-AD91-F6B58219B8D7}" type="sibTrans" cxnId="{5C9F4875-FD1F-3045-BE22-9A93E5F7E4A9}">
      <dgm:prSet/>
      <dgm:spPr/>
      <dgm:t>
        <a:bodyPr/>
        <a:lstStyle/>
        <a:p>
          <a:endParaRPr lang="en-US"/>
        </a:p>
      </dgm:t>
    </dgm:pt>
    <dgm:pt modelId="{5692571C-C3A0-6F46-A54D-BB631F6B881A}">
      <dgm:prSet custT="1"/>
      <dgm:spPr/>
      <dgm:t>
        <a:bodyPr/>
        <a:lstStyle/>
        <a:p>
          <a:endParaRPr lang="en-US" sz="1100" dirty="0"/>
        </a:p>
      </dgm:t>
    </dgm:pt>
    <dgm:pt modelId="{7E97A56B-B86B-8E49-943D-CB725F622F62}" type="parTrans" cxnId="{4973C97C-7A80-5546-AB0D-E5CCED4DC83B}">
      <dgm:prSet/>
      <dgm:spPr/>
      <dgm:t>
        <a:bodyPr/>
        <a:lstStyle/>
        <a:p>
          <a:endParaRPr lang="en-US"/>
        </a:p>
      </dgm:t>
    </dgm:pt>
    <dgm:pt modelId="{9AC0EA64-C2DE-7343-BD48-468B9143920B}" type="sibTrans" cxnId="{4973C97C-7A80-5546-AB0D-E5CCED4DC83B}">
      <dgm:prSet/>
      <dgm:spPr/>
      <dgm:t>
        <a:bodyPr/>
        <a:lstStyle/>
        <a:p>
          <a:endParaRPr lang="en-US"/>
        </a:p>
      </dgm:t>
    </dgm:pt>
    <dgm:pt modelId="{3DEF22EA-DA11-EE47-A051-7EF3C70D7CBD}">
      <dgm:prSet custT="1"/>
      <dgm:spPr/>
      <dgm:t>
        <a:bodyPr/>
        <a:lstStyle/>
        <a:p>
          <a:endParaRPr lang="en-US" sz="1100" dirty="0"/>
        </a:p>
      </dgm:t>
    </dgm:pt>
    <dgm:pt modelId="{4354005A-36F7-FD41-A1DA-2985BFB5F367}" type="parTrans" cxnId="{2AD2DB88-59BE-E041-9982-6AC2ECAE7A57}">
      <dgm:prSet/>
      <dgm:spPr/>
      <dgm:t>
        <a:bodyPr/>
        <a:lstStyle/>
        <a:p>
          <a:endParaRPr lang="en-US"/>
        </a:p>
      </dgm:t>
    </dgm:pt>
    <dgm:pt modelId="{CB9CDBC0-52E1-7945-B5F0-BA3912A76FB3}" type="sibTrans" cxnId="{2AD2DB88-59BE-E041-9982-6AC2ECAE7A57}">
      <dgm:prSet/>
      <dgm:spPr/>
      <dgm:t>
        <a:bodyPr/>
        <a:lstStyle/>
        <a:p>
          <a:endParaRPr lang="en-US"/>
        </a:p>
      </dgm:t>
    </dgm:pt>
    <dgm:pt modelId="{7A403857-8485-2142-B8A2-4D61802F529D}">
      <dgm:prSet custT="1"/>
      <dgm:spPr/>
      <dgm:t>
        <a:bodyPr/>
        <a:lstStyle/>
        <a:p>
          <a:endParaRPr lang="en-US" sz="1100" dirty="0"/>
        </a:p>
      </dgm:t>
    </dgm:pt>
    <dgm:pt modelId="{CA6BBF3E-198A-4B46-AC6F-D60CF503509F}" type="parTrans" cxnId="{69469E6C-3EC9-F046-82F6-8FC6021C6FEF}">
      <dgm:prSet/>
      <dgm:spPr/>
      <dgm:t>
        <a:bodyPr/>
        <a:lstStyle/>
        <a:p>
          <a:endParaRPr lang="en-US"/>
        </a:p>
      </dgm:t>
    </dgm:pt>
    <dgm:pt modelId="{25E6227D-0C70-374B-8BF1-BFFFA004BBED}" type="sibTrans" cxnId="{69469E6C-3EC9-F046-82F6-8FC6021C6FEF}">
      <dgm:prSet/>
      <dgm:spPr/>
      <dgm:t>
        <a:bodyPr/>
        <a:lstStyle/>
        <a:p>
          <a:endParaRPr lang="en-US"/>
        </a:p>
      </dgm:t>
    </dgm:pt>
    <dgm:pt modelId="{4FAE472A-2D5E-9040-9288-4EC4943D0BFE}">
      <dgm:prSet custT="1"/>
      <dgm:spPr/>
      <dgm:t>
        <a:bodyPr/>
        <a:lstStyle/>
        <a:p>
          <a:endParaRPr lang="en-US" sz="1100" dirty="0"/>
        </a:p>
      </dgm:t>
    </dgm:pt>
    <dgm:pt modelId="{DB8BC34F-42A0-9448-A8B0-AB40226FC9A9}" type="parTrans" cxnId="{C1CE130D-6247-8D4E-A93F-9A190B4105A4}">
      <dgm:prSet/>
      <dgm:spPr/>
      <dgm:t>
        <a:bodyPr/>
        <a:lstStyle/>
        <a:p>
          <a:endParaRPr lang="en-US"/>
        </a:p>
      </dgm:t>
    </dgm:pt>
    <dgm:pt modelId="{7A3D97FC-2267-2340-9260-51F68D134C9C}" type="sibTrans" cxnId="{C1CE130D-6247-8D4E-A93F-9A190B4105A4}">
      <dgm:prSet/>
      <dgm:spPr/>
      <dgm:t>
        <a:bodyPr/>
        <a:lstStyle/>
        <a:p>
          <a:endParaRPr lang="en-US"/>
        </a:p>
      </dgm:t>
    </dgm:pt>
    <dgm:pt modelId="{224AAC6E-1B17-0346-8C84-E736937B9D7D}">
      <dgm:prSet phldrT="[Text]" custT="1"/>
      <dgm:spPr/>
      <dgm:t>
        <a:bodyPr/>
        <a:lstStyle/>
        <a:p>
          <a:r>
            <a:rPr lang="en-US" sz="1100" dirty="0"/>
            <a:t>TOEIC(7/24) 6/6~7/11</a:t>
          </a:r>
        </a:p>
      </dgm:t>
    </dgm:pt>
    <dgm:pt modelId="{4950A6E7-A4CE-874E-9682-295120B0A9DE}" type="parTrans" cxnId="{384E760C-40BB-6E4A-85F3-01ACADE7D8B2}">
      <dgm:prSet/>
      <dgm:spPr/>
      <dgm:t>
        <a:bodyPr/>
        <a:lstStyle/>
        <a:p>
          <a:endParaRPr lang="en-US"/>
        </a:p>
      </dgm:t>
    </dgm:pt>
    <dgm:pt modelId="{C1CC75B0-E12A-6B4D-B750-562F1258C49B}" type="sibTrans" cxnId="{384E760C-40BB-6E4A-85F3-01ACADE7D8B2}">
      <dgm:prSet/>
      <dgm:spPr/>
      <dgm:t>
        <a:bodyPr/>
        <a:lstStyle/>
        <a:p>
          <a:endParaRPr lang="en-US"/>
        </a:p>
      </dgm:t>
    </dgm:pt>
    <dgm:pt modelId="{66716CDE-22EE-9042-88EB-F48C221315CD}">
      <dgm:prSet phldrT="[Text]" custT="1"/>
      <dgm:spPr/>
      <dgm:t>
        <a:bodyPr/>
        <a:lstStyle/>
        <a:p>
          <a:r>
            <a:rPr lang="en-US" sz="1100" dirty="0"/>
            <a:t>TOEIC(8/07) 6/20~7/25</a:t>
          </a:r>
        </a:p>
      </dgm:t>
    </dgm:pt>
    <dgm:pt modelId="{FB9D8260-B15D-604D-9115-FFB509D12B03}" type="parTrans" cxnId="{67868471-824D-C84C-B070-0001B5F48BDF}">
      <dgm:prSet/>
      <dgm:spPr/>
      <dgm:t>
        <a:bodyPr/>
        <a:lstStyle/>
        <a:p>
          <a:endParaRPr lang="en-US"/>
        </a:p>
      </dgm:t>
    </dgm:pt>
    <dgm:pt modelId="{B29E658F-1EF6-E24E-9DE2-B10860D34253}" type="sibTrans" cxnId="{67868471-824D-C84C-B070-0001B5F48BDF}">
      <dgm:prSet/>
      <dgm:spPr/>
      <dgm:t>
        <a:bodyPr/>
        <a:lstStyle/>
        <a:p>
          <a:endParaRPr lang="en-US"/>
        </a:p>
      </dgm:t>
    </dgm:pt>
    <dgm:pt modelId="{C2C8453B-88F4-294D-A289-161E0450E372}">
      <dgm:prSet phldrT="[Text]" custT="1"/>
      <dgm:spPr/>
      <dgm:t>
        <a:bodyPr/>
        <a:lstStyle/>
        <a:p>
          <a:endParaRPr lang="en-US" sz="1100" dirty="0"/>
        </a:p>
      </dgm:t>
    </dgm:pt>
    <dgm:pt modelId="{BCFE5092-1947-9B46-B35B-1740B18BD365}" type="parTrans" cxnId="{6E89799B-3485-2D46-B552-193F9A8F2086}">
      <dgm:prSet/>
      <dgm:spPr/>
      <dgm:t>
        <a:bodyPr/>
        <a:lstStyle/>
        <a:p>
          <a:endParaRPr lang="en-US"/>
        </a:p>
      </dgm:t>
    </dgm:pt>
    <dgm:pt modelId="{245D1A00-BB39-314F-9DF6-DE3C9531B631}" type="sibTrans" cxnId="{6E89799B-3485-2D46-B552-193F9A8F2086}">
      <dgm:prSet/>
      <dgm:spPr/>
      <dgm:t>
        <a:bodyPr/>
        <a:lstStyle/>
        <a:p>
          <a:endParaRPr lang="en-US"/>
        </a:p>
      </dgm:t>
    </dgm:pt>
    <dgm:pt modelId="{C6425835-813F-9947-AF29-6EBDB36AF7E8}">
      <dgm:prSet custT="1"/>
      <dgm:spPr/>
      <dgm:t>
        <a:bodyPr/>
        <a:lstStyle/>
        <a:p>
          <a:endParaRPr lang="en-US" sz="1100" dirty="0"/>
        </a:p>
      </dgm:t>
    </dgm:pt>
    <dgm:pt modelId="{D5982DEF-2568-F04A-97E1-D971D4B374B4}" type="parTrans" cxnId="{6077BC70-967B-5743-BAAF-EB3623FB0C43}">
      <dgm:prSet/>
      <dgm:spPr/>
      <dgm:t>
        <a:bodyPr/>
        <a:lstStyle/>
        <a:p>
          <a:endParaRPr lang="en-US"/>
        </a:p>
      </dgm:t>
    </dgm:pt>
    <dgm:pt modelId="{F29C0223-6A2C-F548-A7E3-0641576255C2}" type="sibTrans" cxnId="{6077BC70-967B-5743-BAAF-EB3623FB0C43}">
      <dgm:prSet/>
      <dgm:spPr/>
      <dgm:t>
        <a:bodyPr/>
        <a:lstStyle/>
        <a:p>
          <a:endParaRPr lang="en-US"/>
        </a:p>
      </dgm:t>
    </dgm:pt>
    <dgm:pt modelId="{C64044AC-DA17-3049-A409-36F20726AC18}">
      <dgm:prSet custT="1"/>
      <dgm:spPr/>
      <dgm:t>
        <a:bodyPr/>
        <a:lstStyle/>
        <a:p>
          <a:endParaRPr lang="en-US" sz="1100" dirty="0"/>
        </a:p>
      </dgm:t>
    </dgm:pt>
    <dgm:pt modelId="{6DC35EA0-251E-8C48-9047-1B407999E2EF}" type="parTrans" cxnId="{F5CC7F66-6D1A-D942-AC15-DE64D9E95728}">
      <dgm:prSet/>
      <dgm:spPr/>
      <dgm:t>
        <a:bodyPr/>
        <a:lstStyle/>
        <a:p>
          <a:endParaRPr lang="en-US"/>
        </a:p>
      </dgm:t>
    </dgm:pt>
    <dgm:pt modelId="{95DF6E6E-C964-6944-BDD5-90BF4A491223}" type="sibTrans" cxnId="{F5CC7F66-6D1A-D942-AC15-DE64D9E95728}">
      <dgm:prSet/>
      <dgm:spPr/>
      <dgm:t>
        <a:bodyPr/>
        <a:lstStyle/>
        <a:p>
          <a:endParaRPr lang="en-US"/>
        </a:p>
      </dgm:t>
    </dgm:pt>
    <dgm:pt modelId="{6DB1E389-4CFA-3546-B4A0-B3F571DB5C0D}">
      <dgm:prSet custT="1"/>
      <dgm:spPr/>
      <dgm:t>
        <a:bodyPr/>
        <a:lstStyle/>
        <a:p>
          <a:endParaRPr lang="en-US" sz="1100" dirty="0"/>
        </a:p>
      </dgm:t>
    </dgm:pt>
    <dgm:pt modelId="{80EF04B2-0387-6C42-AB68-9D86F5A37DDD}" type="parTrans" cxnId="{AB1133C8-2076-3744-AA36-E94890A04C41}">
      <dgm:prSet/>
      <dgm:spPr/>
      <dgm:t>
        <a:bodyPr/>
        <a:lstStyle/>
        <a:p>
          <a:endParaRPr lang="en-US"/>
        </a:p>
      </dgm:t>
    </dgm:pt>
    <dgm:pt modelId="{0D3A2562-864A-F64B-B7CB-3D0822C4259F}" type="sibTrans" cxnId="{AB1133C8-2076-3744-AA36-E94890A04C41}">
      <dgm:prSet/>
      <dgm:spPr/>
      <dgm:t>
        <a:bodyPr/>
        <a:lstStyle/>
        <a:p>
          <a:endParaRPr lang="en-US"/>
        </a:p>
      </dgm:t>
    </dgm:pt>
    <dgm:pt modelId="{05D24495-44C5-B64C-8F73-D28D9732A951}">
      <dgm:prSet phldrT="[Text]" custT="1"/>
      <dgm:spPr/>
      <dgm:t>
        <a:bodyPr/>
        <a:lstStyle/>
        <a:p>
          <a:r>
            <a:rPr lang="en-US" sz="1100" dirty="0"/>
            <a:t>TEPS(7/16) 6/29~7/12</a:t>
          </a:r>
        </a:p>
      </dgm:t>
    </dgm:pt>
    <dgm:pt modelId="{5EAF0D8C-6EDA-3349-B606-D67B85FBA5AC}" type="parTrans" cxnId="{6C9279AA-78CB-7049-8101-F92B795D7EE1}">
      <dgm:prSet/>
      <dgm:spPr/>
      <dgm:t>
        <a:bodyPr/>
        <a:lstStyle/>
        <a:p>
          <a:endParaRPr lang="en-US"/>
        </a:p>
      </dgm:t>
    </dgm:pt>
    <dgm:pt modelId="{0AD747AA-1499-A943-9131-FBC9A78D454A}" type="sibTrans" cxnId="{6C9279AA-78CB-7049-8101-F92B795D7EE1}">
      <dgm:prSet/>
      <dgm:spPr/>
      <dgm:t>
        <a:bodyPr/>
        <a:lstStyle/>
        <a:p>
          <a:endParaRPr lang="en-US"/>
        </a:p>
      </dgm:t>
    </dgm:pt>
    <dgm:pt modelId="{4E5FB2FF-888B-2E44-9810-9F9B7D237241}">
      <dgm:prSet phldrT="[Text]" custT="1"/>
      <dgm:spPr/>
      <dgm:t>
        <a:bodyPr/>
        <a:lstStyle/>
        <a:p>
          <a:r>
            <a:rPr lang="en-US" sz="1100" dirty="0"/>
            <a:t>TEPS (8/06)  6/20~7/17</a:t>
          </a:r>
        </a:p>
      </dgm:t>
    </dgm:pt>
    <dgm:pt modelId="{5ECC27B2-5EEB-154C-903F-B558DBF1D564}" type="parTrans" cxnId="{9671E894-9575-4C49-A935-A138F9955E86}">
      <dgm:prSet/>
      <dgm:spPr/>
      <dgm:t>
        <a:bodyPr/>
        <a:lstStyle/>
        <a:p>
          <a:endParaRPr lang="en-US"/>
        </a:p>
      </dgm:t>
    </dgm:pt>
    <dgm:pt modelId="{D64B540A-F138-2D4E-941C-0581F269E4AE}" type="sibTrans" cxnId="{9671E894-9575-4C49-A935-A138F9955E86}">
      <dgm:prSet/>
      <dgm:spPr/>
      <dgm:t>
        <a:bodyPr/>
        <a:lstStyle/>
        <a:p>
          <a:endParaRPr lang="en-US"/>
        </a:p>
      </dgm:t>
    </dgm:pt>
    <dgm:pt modelId="{6A6B1325-7732-244D-9BAD-AFA39CF4521F}">
      <dgm:prSet custT="1"/>
      <dgm:spPr/>
      <dgm:t>
        <a:bodyPr/>
        <a:lstStyle/>
        <a:p>
          <a:endParaRPr lang="en-US" sz="1100" dirty="0"/>
        </a:p>
      </dgm:t>
    </dgm:pt>
    <dgm:pt modelId="{451EAA77-BD31-2A45-BAF0-7CF671FC747A}" type="parTrans" cxnId="{BAD1474E-F4C2-E442-8D3B-E6D334F42826}">
      <dgm:prSet/>
      <dgm:spPr/>
      <dgm:t>
        <a:bodyPr/>
        <a:lstStyle/>
        <a:p>
          <a:endParaRPr lang="en-US"/>
        </a:p>
      </dgm:t>
    </dgm:pt>
    <dgm:pt modelId="{CB69EB49-7247-F741-9100-1EBF908A0F6E}" type="sibTrans" cxnId="{BAD1474E-F4C2-E442-8D3B-E6D334F42826}">
      <dgm:prSet/>
      <dgm:spPr/>
      <dgm:t>
        <a:bodyPr/>
        <a:lstStyle/>
        <a:p>
          <a:endParaRPr lang="en-US"/>
        </a:p>
      </dgm:t>
    </dgm:pt>
    <dgm:pt modelId="{03ABF634-8646-F24D-8140-D538408222EA}">
      <dgm:prSet phldrT="[Text]" custT="1"/>
      <dgm:spPr/>
      <dgm:t>
        <a:bodyPr/>
        <a:lstStyle/>
        <a:p>
          <a:r>
            <a:rPr lang="en-US" sz="1100" dirty="0"/>
            <a:t>TOEIC(8/21) 7/ 4 ~ 8/ 8</a:t>
          </a:r>
        </a:p>
      </dgm:t>
    </dgm:pt>
    <dgm:pt modelId="{54B28D34-91DE-6A48-B8E4-E9FA7A54E08E}" type="parTrans" cxnId="{8203984D-5667-4444-AD65-DF645ED8A3FE}">
      <dgm:prSet/>
      <dgm:spPr/>
      <dgm:t>
        <a:bodyPr/>
        <a:lstStyle/>
        <a:p>
          <a:endParaRPr lang="en-US"/>
        </a:p>
      </dgm:t>
    </dgm:pt>
    <dgm:pt modelId="{B84DF7B6-ECA3-294B-B46E-40F52B0ADC6A}" type="sibTrans" cxnId="{8203984D-5667-4444-AD65-DF645ED8A3FE}">
      <dgm:prSet/>
      <dgm:spPr/>
      <dgm:t>
        <a:bodyPr/>
        <a:lstStyle/>
        <a:p>
          <a:endParaRPr lang="en-US"/>
        </a:p>
      </dgm:t>
    </dgm:pt>
    <dgm:pt modelId="{40C9C5ED-2D50-BC44-A53A-1520C32C3CB7}">
      <dgm:prSet phldrT="[Text]" custT="1"/>
      <dgm:spPr/>
      <dgm:t>
        <a:bodyPr/>
        <a:lstStyle/>
        <a:p>
          <a:r>
            <a:rPr lang="en-US" sz="1100" dirty="0"/>
            <a:t>TEPS (8/20)  7/ 4 ~7/31</a:t>
          </a:r>
        </a:p>
      </dgm:t>
    </dgm:pt>
    <dgm:pt modelId="{A9B747A4-807A-EC43-9EE1-59FECC7D6AE9}" type="parTrans" cxnId="{EA2F948A-CBC3-B74D-9431-46DCE47B2245}">
      <dgm:prSet/>
      <dgm:spPr/>
      <dgm:t>
        <a:bodyPr/>
        <a:lstStyle/>
        <a:p>
          <a:endParaRPr lang="en-US"/>
        </a:p>
      </dgm:t>
    </dgm:pt>
    <dgm:pt modelId="{2B8573FA-995D-CE46-A175-1C8CCF28109D}" type="sibTrans" cxnId="{EA2F948A-CBC3-B74D-9431-46DCE47B2245}">
      <dgm:prSet/>
      <dgm:spPr/>
      <dgm:t>
        <a:bodyPr/>
        <a:lstStyle/>
        <a:p>
          <a:endParaRPr lang="en-US"/>
        </a:p>
      </dgm:t>
    </dgm:pt>
    <dgm:pt modelId="{2C7DB0B9-F49F-4246-B5DA-52F9B3C3ECD0}">
      <dgm:prSet phldrT="[Text]" custT="1"/>
      <dgm:spPr/>
      <dgm:t>
        <a:bodyPr/>
        <a:lstStyle/>
        <a:p>
          <a:endParaRPr lang="en-US" sz="1100" dirty="0"/>
        </a:p>
      </dgm:t>
    </dgm:pt>
    <dgm:pt modelId="{71817244-8555-D24D-A315-DE7B9CE440E3}" type="parTrans" cxnId="{87D578E0-E632-4345-A27B-E7A796852434}">
      <dgm:prSet/>
      <dgm:spPr/>
      <dgm:t>
        <a:bodyPr/>
        <a:lstStyle/>
        <a:p>
          <a:endParaRPr lang="en-US"/>
        </a:p>
      </dgm:t>
    </dgm:pt>
    <dgm:pt modelId="{1FF8A97C-F724-DD43-BFC8-62C350473B15}" type="sibTrans" cxnId="{87D578E0-E632-4345-A27B-E7A796852434}">
      <dgm:prSet/>
      <dgm:spPr/>
      <dgm:t>
        <a:bodyPr/>
        <a:lstStyle/>
        <a:p>
          <a:endParaRPr lang="en-US"/>
        </a:p>
      </dgm:t>
    </dgm:pt>
    <dgm:pt modelId="{5F4F43C4-4AA5-FF44-AC14-5A1AAA59F8B3}">
      <dgm:prSet phldrT="[Text]" custT="1"/>
      <dgm:spPr/>
      <dgm:t>
        <a:bodyPr/>
        <a:lstStyle/>
        <a:p>
          <a:endParaRPr lang="en-US" sz="1100" dirty="0"/>
        </a:p>
      </dgm:t>
    </dgm:pt>
    <dgm:pt modelId="{BD6A8CA8-2139-C34E-A721-7B1844D516FA}" type="parTrans" cxnId="{DF2A79C0-DED5-E14B-A20A-3E45E18D5F10}">
      <dgm:prSet/>
      <dgm:spPr/>
      <dgm:t>
        <a:bodyPr/>
        <a:lstStyle/>
        <a:p>
          <a:endParaRPr lang="en-US"/>
        </a:p>
      </dgm:t>
    </dgm:pt>
    <dgm:pt modelId="{27E66E48-DC9D-504D-AE0C-8F03535676A5}" type="sibTrans" cxnId="{DF2A79C0-DED5-E14B-A20A-3E45E18D5F10}">
      <dgm:prSet/>
      <dgm:spPr/>
      <dgm:t>
        <a:bodyPr/>
        <a:lstStyle/>
        <a:p>
          <a:endParaRPr lang="en-US"/>
        </a:p>
      </dgm:t>
    </dgm:pt>
    <dgm:pt modelId="{B912B0D4-89BA-7645-82ED-58C53AA1A983}">
      <dgm:prSet phldrT="[Text]" custT="1"/>
      <dgm:spPr/>
      <dgm:t>
        <a:bodyPr/>
        <a:lstStyle/>
        <a:p>
          <a:endParaRPr lang="en-US" sz="1100" dirty="0"/>
        </a:p>
      </dgm:t>
    </dgm:pt>
    <dgm:pt modelId="{441B4EB2-7A54-514A-99AA-98B6C3886C99}" type="parTrans" cxnId="{25E36E84-92F3-D34F-ACFA-36621237C84C}">
      <dgm:prSet/>
      <dgm:spPr/>
      <dgm:t>
        <a:bodyPr/>
        <a:lstStyle/>
        <a:p>
          <a:endParaRPr lang="en-US"/>
        </a:p>
      </dgm:t>
    </dgm:pt>
    <dgm:pt modelId="{DEDF359D-1E57-294C-B9C5-976BC93031EF}" type="sibTrans" cxnId="{25E36E84-92F3-D34F-ACFA-36621237C84C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09EBF9-9862-BF46-9DDE-0175032C441D}" type="pres">
      <dgm:prSet presAssocID="{2D3FAE4C-DBC5-944A-932E-7F88EC689972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E391F6-E454-0447-8E97-F13FED753ADF}" type="pres">
      <dgm:prSet presAssocID="{E84AB70C-BD0C-6C4C-BAF5-1AE6803C7D6E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A2E74-C93F-AD44-939E-8A3566FE0FBC}" type="pres">
      <dgm:prSet presAssocID="{BDCEB580-4082-0249-B79A-49AC8459B651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DD5228-C2F8-3A42-BA3D-5DC33B0471FC}" type="pres">
      <dgm:prSet presAssocID="{FF18557D-803A-CF42-8713-C96F723D1D28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EC9614-7C7D-3C43-82E1-B215B82C19CA}" type="pres">
      <dgm:prSet presAssocID="{034E7573-DD83-3946-BAD4-F9BCA7CEEFF5}" presName="space" presStyleCnt="0"/>
      <dgm:spPr/>
    </dgm:pt>
    <dgm:pt modelId="{34D99394-B9EF-324A-82CD-221204930A4A}" type="pres">
      <dgm:prSet presAssocID="{910F4884-BB70-9244-B8F5-C787B21D93A5}" presName="composite" presStyleCnt="0"/>
      <dgm:spPr/>
    </dgm:pt>
    <dgm:pt modelId="{C35A78DC-627B-9F44-932E-CDFEFE68FEDD}" type="pres">
      <dgm:prSet presAssocID="{910F4884-BB70-9244-B8F5-C787B21D93A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C4CF8D-0115-D14D-A673-F7FD92511492}" type="pres">
      <dgm:prSet presAssocID="{910F4884-BB70-9244-B8F5-C787B21D93A5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8AF9058-1422-0542-A50A-CB8F678273D4}" type="presOf" srcId="{6DB1E389-4CFA-3546-B4A0-B3F571DB5C0D}" destId="{8FC4CF8D-0115-D14D-A673-F7FD92511492}" srcOrd="0" destOrd="0" presId="urn:microsoft.com/office/officeart/2005/8/layout/hList1"/>
    <dgm:cxn modelId="{02AA1377-50E9-0845-9588-9B3A0F627EC8}" type="presOf" srcId="{E408C4F9-1CE5-344A-A623-33BEE4A1951E}" destId="{29A6EE13-3C77-4C4E-B880-804B005EE7B3}" srcOrd="0" destOrd="5" presId="urn:microsoft.com/office/officeart/2005/8/layout/hList1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F688D869-4C9C-8447-8A3A-09D63AD20459}" type="presOf" srcId="{B3D702CB-5527-1C46-95B6-84602CCACE09}" destId="{C8E391F6-E454-0447-8E97-F13FED753ADF}" srcOrd="0" destOrd="7" presId="urn:microsoft.com/office/officeart/2005/8/layout/hList1"/>
    <dgm:cxn modelId="{9671E894-9575-4C49-A935-A138F9955E86}" srcId="{E84AB70C-BD0C-6C4C-BAF5-1AE6803C7D6E}" destId="{4E5FB2FF-888B-2E44-9810-9F9B7D237241}" srcOrd="2" destOrd="0" parTransId="{5ECC27B2-5EEB-154C-903F-B558DBF1D564}" sibTransId="{D64B540A-F138-2D4E-941C-0581F269E4AE}"/>
    <dgm:cxn modelId="{C1CE130D-6247-8D4E-A93F-9A190B4105A4}" srcId="{BDCEB580-4082-0249-B79A-49AC8459B651}" destId="{4FAE472A-2D5E-9040-9288-4EC4943D0BFE}" srcOrd="5" destOrd="0" parTransId="{DB8BC34F-42A0-9448-A8B0-AB40226FC9A9}" sibTransId="{7A3D97FC-2267-2340-9260-51F68D134C9C}"/>
    <dgm:cxn modelId="{228AF2DC-BCB8-2346-93EB-EED3467AB991}" srcId="{24C7829B-63A6-E64D-8B0B-1B29A7DA3BC0}" destId="{BDCEB580-4082-0249-B79A-49AC8459B651}" srcOrd="2" destOrd="0" parTransId="{AB226F1C-83AD-B846-9DC8-AABE6246843D}" sibTransId="{A68CB42F-31AA-534F-9814-8E13F48E08AC}"/>
    <dgm:cxn modelId="{2ED8079E-7C02-9943-BCA9-47AEB3E00813}" type="presOf" srcId="{CFC82E4D-FC66-E641-86F5-13CC378DA182}" destId="{481A2E74-C93F-AD44-939E-8A3566FE0FBC}" srcOrd="0" destOrd="7" presId="urn:microsoft.com/office/officeart/2005/8/layout/hList1"/>
    <dgm:cxn modelId="{6077BC70-967B-5743-BAAF-EB3623FB0C43}" srcId="{BDCEB580-4082-0249-B79A-49AC8459B651}" destId="{C6425835-813F-9947-AF29-6EBDB36AF7E8}" srcOrd="0" destOrd="0" parTransId="{D5982DEF-2568-F04A-97E1-D971D4B374B4}" sibTransId="{F29C0223-6A2C-F548-A7E3-0641576255C2}"/>
    <dgm:cxn modelId="{8AD6219B-B22F-7041-BE2C-6EB7BBA75FF0}" type="presOf" srcId="{C1F8B428-A7EB-C641-AAA1-F77870EDFA8B}" destId="{C8E391F6-E454-0447-8E97-F13FED753ADF}" srcOrd="0" destOrd="6" presId="urn:microsoft.com/office/officeart/2005/8/layout/hList1"/>
    <dgm:cxn modelId="{FD51A8C4-23E1-8543-9051-E36F31271A02}" type="presOf" srcId="{3DEF22EA-DA11-EE47-A051-7EF3C70D7CBD}" destId="{481A2E74-C93F-AD44-939E-8A3566FE0FBC}" srcOrd="0" destOrd="3" presId="urn:microsoft.com/office/officeart/2005/8/layout/hList1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934CFB8C-C69E-064B-BD12-EF8BE21B10C3}" type="presOf" srcId="{224AAC6E-1B17-0346-8C84-E736937B9D7D}" destId="{29A6EE13-3C77-4C4E-B880-804B005EE7B3}" srcOrd="0" destOrd="0" presId="urn:microsoft.com/office/officeart/2005/8/layout/hList1"/>
    <dgm:cxn modelId="{87D578E0-E632-4345-A27B-E7A796852434}" srcId="{5DD87434-CF6F-CC41-AFA4-203CE46D7651}" destId="{2C7DB0B9-F49F-4246-B5DA-52F9B3C3ECD0}" srcOrd="3" destOrd="0" parTransId="{71817244-8555-D24D-A315-DE7B9CE440E3}" sibTransId="{1FF8A97C-F724-DD43-BFC8-62C350473B15}"/>
    <dgm:cxn modelId="{69469E6C-3EC9-F046-82F6-8FC6021C6FEF}" srcId="{BDCEB580-4082-0249-B79A-49AC8459B651}" destId="{7A403857-8485-2142-B8A2-4D61802F529D}" srcOrd="4" destOrd="0" parTransId="{CA6BBF3E-198A-4B46-AC6F-D60CF503509F}" sibTransId="{25E6227D-0C70-374B-8BF1-BFFFA004BBED}"/>
    <dgm:cxn modelId="{6C91A2BD-0110-C74E-BCCE-F5C051C22D98}" type="presOf" srcId="{C6425835-813F-9947-AF29-6EBDB36AF7E8}" destId="{481A2E74-C93F-AD44-939E-8A3566FE0FBC}" srcOrd="0" destOrd="0" presId="urn:microsoft.com/office/officeart/2005/8/layout/hList1"/>
    <dgm:cxn modelId="{12BF1C6E-320E-1B4C-AC1F-F9E29CCAE479}" srcId="{24C7829B-63A6-E64D-8B0B-1B29A7DA3BC0}" destId="{FF18557D-803A-CF42-8713-C96F723D1D28}" srcOrd="3" destOrd="0" parTransId="{881252F2-2743-454F-95D2-573F792E88C0}" sibTransId="{034E7573-DD83-3946-BAD4-F9BCA7CEEFF5}"/>
    <dgm:cxn modelId="{158C2506-AF88-CC46-8C6E-E880CF570C4E}" srcId="{24C7829B-63A6-E64D-8B0B-1B29A7DA3BC0}" destId="{910F4884-BB70-9244-B8F5-C787B21D93A5}" srcOrd="4" destOrd="0" parTransId="{C3D0B321-703D-C841-B6FE-4EF3204F6A8E}" sibTransId="{CD131B1C-BC1F-3049-B850-4E50072DBC96}"/>
    <dgm:cxn modelId="{D1CECAD0-0A17-5F45-B39E-55D481FD42D7}" type="presOf" srcId="{66716CDE-22EE-9042-88EB-F48C221315CD}" destId="{C8E391F6-E454-0447-8E97-F13FED753ADF}" srcOrd="0" destOrd="0" presId="urn:microsoft.com/office/officeart/2005/8/layout/hList1"/>
    <dgm:cxn modelId="{8203984D-5667-4444-AD65-DF645ED8A3FE}" srcId="{E84AB70C-BD0C-6C4C-BAF5-1AE6803C7D6E}" destId="{03ABF634-8646-F24D-8140-D538408222EA}" srcOrd="1" destOrd="0" parTransId="{54B28D34-91DE-6A48-B8E4-E9FA7A54E08E}" sibTransId="{B84DF7B6-ECA3-294B-B46E-40F52B0ADC6A}"/>
    <dgm:cxn modelId="{D523272D-DCCE-6F48-AE9F-8AE5B5181498}" type="presOf" srcId="{05D24495-44C5-B64C-8F73-D28D9732A951}" destId="{29A6EE13-3C77-4C4E-B880-804B005EE7B3}" srcOrd="0" destOrd="2" presId="urn:microsoft.com/office/officeart/2005/8/layout/hList1"/>
    <dgm:cxn modelId="{4DF06DF1-1E5C-924F-BFC3-615FE3C5BEE2}" type="presOf" srcId="{910F4884-BB70-9244-B8F5-C787B21D93A5}" destId="{C35A78DC-627B-9F44-932E-CDFEFE68FEDD}" srcOrd="0" destOrd="0" presId="urn:microsoft.com/office/officeart/2005/8/layout/hList1"/>
    <dgm:cxn modelId="{67868471-824D-C84C-B070-0001B5F48BDF}" srcId="{E84AB70C-BD0C-6C4C-BAF5-1AE6803C7D6E}" destId="{66716CDE-22EE-9042-88EB-F48C221315CD}" srcOrd="0" destOrd="0" parTransId="{FB9D8260-B15D-604D-9115-FFB509D12B03}" sibTransId="{B29E658F-1EF6-E24E-9DE2-B10860D34253}"/>
    <dgm:cxn modelId="{13ED9270-1319-CE42-A89E-EA807CA9C36B}" type="presOf" srcId="{A8C38B63-957C-5445-AA2C-D81796752F31}" destId="{24DD5228-C2F8-3A42-BA3D-5DC33B0471FC}" srcOrd="0" destOrd="1" presId="urn:microsoft.com/office/officeart/2005/8/layout/hList1"/>
    <dgm:cxn modelId="{DFB04C8B-5153-E14A-B85D-5D31109D2CFD}" srcId="{5DD87434-CF6F-CC41-AFA4-203CE46D7651}" destId="{E408C4F9-1CE5-344A-A623-33BEE4A1951E}" srcOrd="5" destOrd="0" parTransId="{B2460325-0652-6646-8DA4-8642AD2D9515}" sibTransId="{C64B1869-D97C-D545-BB41-17DFA4D7EB10}"/>
    <dgm:cxn modelId="{384E760C-40BB-6E4A-85F3-01ACADE7D8B2}" srcId="{5DD87434-CF6F-CC41-AFA4-203CE46D7651}" destId="{224AAC6E-1B17-0346-8C84-E736937B9D7D}" srcOrd="0" destOrd="0" parTransId="{4950A6E7-A4CE-874E-9682-295120B0A9DE}" sibTransId="{C1CC75B0-E12A-6B4D-B750-562F1258C49B}"/>
    <dgm:cxn modelId="{D9C73F4B-CDD5-2546-9402-42269D27F346}" type="presOf" srcId="{5D750DE0-1167-7944-A81F-D2F6F8ACE939}" destId="{481A2E74-C93F-AD44-939E-8A3566FE0FBC}" srcOrd="0" destOrd="6" presId="urn:microsoft.com/office/officeart/2005/8/layout/hList1"/>
    <dgm:cxn modelId="{DF2A79C0-DED5-E14B-A20A-3E45E18D5F10}" srcId="{5DD87434-CF6F-CC41-AFA4-203CE46D7651}" destId="{5F4F43C4-4AA5-FF44-AC14-5A1AAA59F8B3}" srcOrd="4" destOrd="0" parTransId="{BD6A8CA8-2139-C34E-A721-7B1844D516FA}" sibTransId="{27E66E48-DC9D-504D-AE0C-8F03535676A5}"/>
    <dgm:cxn modelId="{6C9279AA-78CB-7049-8101-F92B795D7EE1}" srcId="{5DD87434-CF6F-CC41-AFA4-203CE46D7651}" destId="{05D24495-44C5-B64C-8F73-D28D9732A951}" srcOrd="2" destOrd="0" parTransId="{5EAF0D8C-6EDA-3349-B606-D67B85FBA5AC}" sibTransId="{0AD747AA-1499-A943-9131-FBC9A78D454A}"/>
    <dgm:cxn modelId="{EA2F948A-CBC3-B74D-9431-46DCE47B2245}" srcId="{E84AB70C-BD0C-6C4C-BAF5-1AE6803C7D6E}" destId="{40C9C5ED-2D50-BC44-A53A-1520C32C3CB7}" srcOrd="3" destOrd="0" parTransId="{A9B747A4-807A-EC43-9EE1-59FECC7D6AE9}" sibTransId="{2B8573FA-995D-CE46-A175-1C8CCF28109D}"/>
    <dgm:cxn modelId="{5C9F4875-FD1F-3045-BE22-9A93E5F7E4A9}" srcId="{BDCEB580-4082-0249-B79A-49AC8459B651}" destId="{5D750DE0-1167-7944-A81F-D2F6F8ACE939}" srcOrd="6" destOrd="0" parTransId="{1CD126AC-A27F-A642-A097-4470D479CC45}" sibTransId="{709B52B3-DFCB-574F-AD91-F6B58219B8D7}"/>
    <dgm:cxn modelId="{AB1133C8-2076-3744-AA36-E94890A04C41}" srcId="{910F4884-BB70-9244-B8F5-C787B21D93A5}" destId="{6DB1E389-4CFA-3546-B4A0-B3F571DB5C0D}" srcOrd="0" destOrd="0" parTransId="{80EF04B2-0387-6C42-AB68-9D86F5A37DDD}" sibTransId="{0D3A2562-864A-F64B-B7CB-3D0822C4259F}"/>
    <dgm:cxn modelId="{EB015E32-BFBF-794F-82AD-1AD572BCCFAC}" type="presOf" srcId="{D42C6BD5-A07D-8644-9245-EE5F3A5414E5}" destId="{C8E391F6-E454-0447-8E97-F13FED753ADF}" srcOrd="0" destOrd="5" presId="urn:microsoft.com/office/officeart/2005/8/layout/hList1"/>
    <dgm:cxn modelId="{D0F0B15C-D8D6-4246-8519-186D8DBC9FC8}" type="presOf" srcId="{6A6B1325-7732-244D-9BAD-AFA39CF4521F}" destId="{481A2E74-C93F-AD44-939E-8A3566FE0FBC}" srcOrd="0" destOrd="1" presId="urn:microsoft.com/office/officeart/2005/8/layout/hList1"/>
    <dgm:cxn modelId="{B5A44737-73E0-5240-9A6F-61D811C17F04}" srcId="{BDCEB580-4082-0249-B79A-49AC8459B651}" destId="{CFC82E4D-FC66-E641-86F5-13CC378DA182}" srcOrd="7" destOrd="0" parTransId="{5C9671C6-1FEB-C848-92E2-7F52E9C28D74}" sibTransId="{0A896553-98F5-4943-B2FD-C90A34ED0AB3}"/>
    <dgm:cxn modelId="{75AB5992-87E6-7D40-A2AE-C25C85A6C06A}" type="presOf" srcId="{7A403857-8485-2142-B8A2-4D61802F529D}" destId="{481A2E74-C93F-AD44-939E-8A3566FE0FBC}" srcOrd="0" destOrd="4" presId="urn:microsoft.com/office/officeart/2005/8/layout/hList1"/>
    <dgm:cxn modelId="{E69250AA-A728-EA48-8725-E9E52967274A}" srcId="{FF18557D-803A-CF42-8713-C96F723D1D28}" destId="{A8C38B63-957C-5445-AA2C-D81796752F31}" srcOrd="1" destOrd="0" parTransId="{53D5A6D0-6C9D-EE41-A974-FCF489B25AC5}" sibTransId="{8E6BEA43-8830-C341-946C-D9541EFE09C2}"/>
    <dgm:cxn modelId="{83B7E989-BCC4-2A4C-9154-77584D7F75DB}" type="presOf" srcId="{4E5FB2FF-888B-2E44-9810-9F9B7D237241}" destId="{C8E391F6-E454-0447-8E97-F13FED753ADF}" srcOrd="0" destOrd="2" presId="urn:microsoft.com/office/officeart/2005/8/layout/hList1"/>
    <dgm:cxn modelId="{2AD2DB88-59BE-E041-9982-6AC2ECAE7A57}" srcId="{BDCEB580-4082-0249-B79A-49AC8459B651}" destId="{3DEF22EA-DA11-EE47-A051-7EF3C70D7CBD}" srcOrd="3" destOrd="0" parTransId="{4354005A-36F7-FD41-A1DA-2985BFB5F367}" sibTransId="{CB9CDBC0-52E1-7945-B5F0-BA3912A76FB3}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F04CA72E-77AB-3A40-9A14-BC4E869F3623}" type="presOf" srcId="{C64044AC-DA17-3049-A409-36F20726AC18}" destId="{24DD5228-C2F8-3A42-BA3D-5DC33B0471FC}" srcOrd="0" destOrd="0" presId="urn:microsoft.com/office/officeart/2005/8/layout/hList1"/>
    <dgm:cxn modelId="{BAD39073-4E42-AF4E-A8E4-B252F66A43CE}" type="presOf" srcId="{C2C8453B-88F4-294D-A289-161E0450E372}" destId="{C8E391F6-E454-0447-8E97-F13FED753ADF}" srcOrd="0" destOrd="4" presId="urn:microsoft.com/office/officeart/2005/8/layout/hList1"/>
    <dgm:cxn modelId="{BAD1474E-F4C2-E442-8D3B-E6D334F42826}" srcId="{BDCEB580-4082-0249-B79A-49AC8459B651}" destId="{6A6B1325-7732-244D-9BAD-AFA39CF4521F}" srcOrd="1" destOrd="0" parTransId="{451EAA77-BD31-2A45-BAF0-7CF671FC747A}" sibTransId="{CB69EB49-7247-F741-9100-1EBF908A0F6E}"/>
    <dgm:cxn modelId="{3EB19548-C84C-434F-823F-D1E031704C11}" srcId="{E84AB70C-BD0C-6C4C-BAF5-1AE6803C7D6E}" destId="{B3D702CB-5527-1C46-95B6-84602CCACE09}" srcOrd="7" destOrd="0" parTransId="{355151EB-6618-5349-ABBD-88CA6835CA9D}" sibTransId="{4CF3CBB3-A76C-6248-98EE-2DF36422CD7A}"/>
    <dgm:cxn modelId="{F5CC7F66-6D1A-D942-AC15-DE64D9E95728}" srcId="{FF18557D-803A-CF42-8713-C96F723D1D28}" destId="{C64044AC-DA17-3049-A409-36F20726AC18}" srcOrd="0" destOrd="0" parTransId="{6DC35EA0-251E-8C48-9047-1B407999E2EF}" sibTransId="{95DF6E6E-C964-6944-BDD5-90BF4A491223}"/>
    <dgm:cxn modelId="{5F5D1B5A-C409-2741-9008-DA0FDF088660}" type="presOf" srcId="{5F4F43C4-4AA5-FF44-AC14-5A1AAA59F8B3}" destId="{29A6EE13-3C77-4C4E-B880-804B005EE7B3}" srcOrd="0" destOrd="4" presId="urn:microsoft.com/office/officeart/2005/8/layout/hList1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4F312275-9EB2-1249-A541-2D7CFCC04DF0}" type="presOf" srcId="{03ABF634-8646-F24D-8140-D538408222EA}" destId="{C8E391F6-E454-0447-8E97-F13FED753ADF}" srcOrd="0" destOrd="1" presId="urn:microsoft.com/office/officeart/2005/8/layout/hList1"/>
    <dgm:cxn modelId="{C96C6139-A09F-4A49-A8EB-D6592DDA3D00}" srcId="{E84AB70C-BD0C-6C4C-BAF5-1AE6803C7D6E}" destId="{D42C6BD5-A07D-8644-9245-EE5F3A5414E5}" srcOrd="5" destOrd="0" parTransId="{1DCD21DF-A047-9E48-A347-1FE2DC174F98}" sibTransId="{354C62BB-EE9D-D84B-943C-FEFE5A25F862}"/>
    <dgm:cxn modelId="{468515DF-9DFE-7F45-80A4-595F2852330A}" type="presOf" srcId="{2C7DB0B9-F49F-4246-B5DA-52F9B3C3ECD0}" destId="{29A6EE13-3C77-4C4E-B880-804B005EE7B3}" srcOrd="0" destOrd="3" presId="urn:microsoft.com/office/officeart/2005/8/layout/hList1"/>
    <dgm:cxn modelId="{0EC10AF4-8E4D-FE4D-9A56-7950A5438397}" type="presOf" srcId="{5692571C-C3A0-6F46-A54D-BB631F6B881A}" destId="{481A2E74-C93F-AD44-939E-8A3566FE0FBC}" srcOrd="0" destOrd="2" presId="urn:microsoft.com/office/officeart/2005/8/layout/hList1"/>
    <dgm:cxn modelId="{6E89799B-3485-2D46-B552-193F9A8F2086}" srcId="{E84AB70C-BD0C-6C4C-BAF5-1AE6803C7D6E}" destId="{C2C8453B-88F4-294D-A289-161E0450E372}" srcOrd="4" destOrd="0" parTransId="{BCFE5092-1947-9B46-B35B-1740B18BD365}" sibTransId="{245D1A00-BB39-314F-9DF6-DE3C9531B631}"/>
    <dgm:cxn modelId="{020B8027-ED90-1F48-BBF6-344310920CD8}" type="presOf" srcId="{40C9C5ED-2D50-BC44-A53A-1520C32C3CB7}" destId="{C8E391F6-E454-0447-8E97-F13FED753ADF}" srcOrd="0" destOrd="3" presId="urn:microsoft.com/office/officeart/2005/8/layout/hList1"/>
    <dgm:cxn modelId="{39267ADF-63AC-6641-B3D3-FF59AD0652B2}" type="presOf" srcId="{B912B0D4-89BA-7645-82ED-58C53AA1A983}" destId="{29A6EE13-3C77-4C4E-B880-804B005EE7B3}" srcOrd="0" destOrd="1" presId="urn:microsoft.com/office/officeart/2005/8/layout/hList1"/>
    <dgm:cxn modelId="{828F32F6-7F4A-0446-842F-4CA5708E4FF6}" srcId="{BDCEB580-4082-0249-B79A-49AC8459B651}" destId="{C5B4E0BE-F0C7-DE43-A1DD-3C64A43D1C40}" srcOrd="8" destOrd="0" parTransId="{0D2664E2-47D9-834E-AD22-423083751E46}" sibTransId="{C2119352-0BBE-B34E-83B2-89478BDAFC87}"/>
    <dgm:cxn modelId="{C30E7351-5587-A741-A67A-388CB57A77C4}" type="presOf" srcId="{C5B4E0BE-F0C7-DE43-A1DD-3C64A43D1C40}" destId="{481A2E74-C93F-AD44-939E-8A3566FE0FBC}" srcOrd="0" destOrd="8" presId="urn:microsoft.com/office/officeart/2005/8/layout/hList1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3607E4C2-FD10-5A48-B7FA-D06D02D2949E}" srcId="{24C7829B-63A6-E64D-8B0B-1B29A7DA3BC0}" destId="{E84AB70C-BD0C-6C4C-BAF5-1AE6803C7D6E}" srcOrd="1" destOrd="0" parTransId="{1CDA587D-10AE-924F-AB25-DFAB82E3AFED}" sibTransId="{6223D1BE-85FC-4E46-8A53-501D3DBF0FF7}"/>
    <dgm:cxn modelId="{5CDE9FBF-73E5-7946-BD6E-32C8545220FF}" srcId="{E84AB70C-BD0C-6C4C-BAF5-1AE6803C7D6E}" destId="{C1F8B428-A7EB-C641-AAA1-F77870EDFA8B}" srcOrd="6" destOrd="0" parTransId="{8B897638-4FD2-5746-84E5-9D7359DA99E2}" sibTransId="{50F244B3-D0BA-A546-ABC5-01F59D7D77B6}"/>
    <dgm:cxn modelId="{25E36E84-92F3-D34F-ACFA-36621237C84C}" srcId="{5DD87434-CF6F-CC41-AFA4-203CE46D7651}" destId="{B912B0D4-89BA-7645-82ED-58C53AA1A983}" srcOrd="1" destOrd="0" parTransId="{441B4EB2-7A54-514A-99AA-98B6C3886C99}" sibTransId="{DEDF359D-1E57-294C-B9C5-976BC93031EF}"/>
    <dgm:cxn modelId="{4973C97C-7A80-5546-AB0D-E5CCED4DC83B}" srcId="{BDCEB580-4082-0249-B79A-49AC8459B651}" destId="{5692571C-C3A0-6F46-A54D-BB631F6B881A}" srcOrd="2" destOrd="0" parTransId="{7E97A56B-B86B-8E49-943D-CB725F622F62}" sibTransId="{9AC0EA64-C2DE-7343-BD48-468B9143920B}"/>
    <dgm:cxn modelId="{E1C1656C-7980-4B49-9BC3-1A54073A0344}" type="presOf" srcId="{4FAE472A-2D5E-9040-9288-4EC4943D0BFE}" destId="{481A2E74-C93F-AD44-939E-8A3566FE0FBC}" srcOrd="0" destOrd="5" presId="urn:microsoft.com/office/officeart/2005/8/layout/hList1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B6E9FAED-04F1-1E48-A84A-834E15D3E363}" type="presParOf" srcId="{0BB563AE-E52C-1449-B166-826087CF2481}" destId="{017797B9-A231-8B4D-8998-4461B068E499}" srcOrd="2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3" destOrd="0" presId="urn:microsoft.com/office/officeart/2005/8/layout/hList1"/>
    <dgm:cxn modelId="{EAD67EEA-53AC-6D49-BFC3-E8C6688105F6}" type="presParOf" srcId="{0BB563AE-E52C-1449-B166-826087CF2481}" destId="{4AC771A4-CC8A-B247-BFE4-98D400CF2720}" srcOrd="4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5" destOrd="0" presId="urn:microsoft.com/office/officeart/2005/8/layout/hList1"/>
    <dgm:cxn modelId="{69BF7546-C470-A044-9ADB-E634F8646926}" type="presParOf" srcId="{0BB563AE-E52C-1449-B166-826087CF2481}" destId="{D4F8C7F0-3AD2-2842-A698-00106D334688}" srcOrd="6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  <dgm:cxn modelId="{6C9C3122-7431-5B42-85A0-3802EDA2ADD3}" type="presParOf" srcId="{0BB563AE-E52C-1449-B166-826087CF2481}" destId="{1CEC9614-7C7D-3C43-82E1-B215B82C19CA}" srcOrd="7" destOrd="0" presId="urn:microsoft.com/office/officeart/2005/8/layout/hList1"/>
    <dgm:cxn modelId="{7356ADF3-3371-1A48-977E-2D4879B5F134}" type="presParOf" srcId="{0BB563AE-E52C-1449-B166-826087CF2481}" destId="{34D99394-B9EF-324A-82CD-221204930A4A}" srcOrd="8" destOrd="0" presId="urn:microsoft.com/office/officeart/2005/8/layout/hList1"/>
    <dgm:cxn modelId="{6C8B2ED7-8BF2-0E40-9271-65A2313FE739}" type="presParOf" srcId="{34D99394-B9EF-324A-82CD-221204930A4A}" destId="{C35A78DC-627B-9F44-932E-CDFEFE68FEDD}" srcOrd="0" destOrd="0" presId="urn:microsoft.com/office/officeart/2005/8/layout/hList1"/>
    <dgm:cxn modelId="{B7DBCD47-440E-AD4B-B897-C2107E77C9DA}" type="presParOf" srcId="{34D99394-B9EF-324A-82CD-221204930A4A}" destId="{8FC4CF8D-0115-D14D-A673-F7FD925114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1700" dirty="0"/>
            <a:t>Mon</a:t>
          </a:r>
        </a:p>
        <a:p>
          <a:r>
            <a:rPr lang="en-US" sz="1700" dirty="0"/>
            <a:t>Tue</a:t>
          </a:r>
        </a:p>
        <a:p>
          <a:r>
            <a:rPr lang="en-US" sz="1700" dirty="0"/>
            <a:t>Wed</a:t>
          </a:r>
        </a:p>
        <a:p>
          <a:r>
            <a:rPr lang="en-US" sz="1700" dirty="0"/>
            <a:t>Thu</a:t>
          </a:r>
        </a:p>
        <a:p>
          <a:endParaRPr lang="en-US" sz="1700" dirty="0"/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</a:t>
          </a:r>
          <a:r>
            <a:rPr lang="en-US" dirty="0">
              <a:solidFill>
                <a:srgbClr val="FF0000"/>
              </a:solidFill>
            </a:rPr>
            <a:t>Review</a:t>
          </a: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>
            <a:solidFill>
              <a:schemeClr val="tx1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/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  <a:endParaRPr lang="en-US" dirty="0"/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l"/>
          <a:r>
            <a:rPr lang="en-US" dirty="0"/>
            <a:t>4. Main</a:t>
          </a:r>
          <a:endParaRPr lang="en-US" dirty="0">
            <a:solidFill>
              <a:srgbClr val="00B050"/>
            </a:solidFill>
          </a:endParaRP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 Main</a:t>
          </a:r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Main</a:t>
          </a:r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Main</a:t>
          </a:r>
          <a:endParaRPr lang="en-US" dirty="0">
            <a:solidFill>
              <a:srgbClr val="0070C0"/>
            </a:solidFill>
          </a:endParaRP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/>
            <a:t>8. </a:t>
          </a:r>
          <a:r>
            <a:rPr lang="en-US" dirty="0">
              <a:solidFill>
                <a:srgbClr val="FF0000"/>
              </a:solidFill>
            </a:rPr>
            <a:t>Recap, 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D75FB0F6-44D1-D048-9310-953C53F0FA9B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8D2167-EACD-E445-A953-4B7328532B3E}" type="pres">
      <dgm:prSet presAssocID="{0F16C1C4-2988-9944-93F3-360C7F054AF8}" presName="thickLine" presStyleLbl="alignNode1" presStyleIdx="0" presStyleCnt="1"/>
      <dgm:spPr/>
    </dgm:pt>
    <dgm:pt modelId="{9BB584E3-BABD-054B-B17A-B5D32359923B}" type="pres">
      <dgm:prSet presAssocID="{0F16C1C4-2988-9944-93F3-360C7F054AF8}" presName="horz1" presStyleCnt="0"/>
      <dgm:spPr/>
    </dgm:pt>
    <dgm:pt modelId="{4EBF0848-4301-7042-9ABD-7826CD5FBD88}" type="pres">
      <dgm:prSet presAssocID="{0F16C1C4-2988-9944-93F3-360C7F054AF8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C16CA30A-6823-E341-BF54-EFDB5C204278}" type="pres">
      <dgm:prSet presAssocID="{0F16C1C4-2988-9944-93F3-360C7F054AF8}" presName="vert1" presStyleCnt="0"/>
      <dgm:spPr/>
    </dgm:pt>
    <dgm:pt modelId="{EEA0F780-C8F4-C648-9BE6-FB882C16C140}" type="pres">
      <dgm:prSet presAssocID="{46E25D0A-47FA-394F-A259-B0932AAD0221}" presName="vertSpace2a" presStyleCnt="0"/>
      <dgm:spPr/>
    </dgm:pt>
    <dgm:pt modelId="{CC143B42-E3D1-EC4D-B4DB-3B95B958671E}" type="pres">
      <dgm:prSet presAssocID="{46E25D0A-47FA-394F-A259-B0932AAD0221}" presName="horz2" presStyleCnt="0"/>
      <dgm:spPr/>
    </dgm:pt>
    <dgm:pt modelId="{42FFF12A-03F8-864B-8044-B80F14638D30}" type="pres">
      <dgm:prSet presAssocID="{46E25D0A-47FA-394F-A259-B0932AAD0221}" presName="horzSpace2" presStyleCnt="0"/>
      <dgm:spPr/>
    </dgm:pt>
    <dgm:pt modelId="{78D7B426-BDDB-1340-B2B0-173FC42A1055}" type="pres">
      <dgm:prSet presAssocID="{46E25D0A-47FA-394F-A259-B0932AAD0221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4502D4E3-0FF2-B241-B17E-46D02574C0B8}" type="pres">
      <dgm:prSet presAssocID="{46E25D0A-47FA-394F-A259-B0932AAD0221}" presName="vert2" presStyleCnt="0"/>
      <dgm:spPr/>
    </dgm:pt>
    <dgm:pt modelId="{3AE4176E-FBB4-1543-855A-6872B396FD77}" type="pres">
      <dgm:prSet presAssocID="{46E25D0A-47FA-394F-A259-B0932AAD0221}" presName="thinLine2b" presStyleLbl="callout" presStyleIdx="0" presStyleCnt="9"/>
      <dgm:spPr/>
    </dgm:pt>
    <dgm:pt modelId="{1B588153-732B-E542-A356-A228139C2F6E}" type="pres">
      <dgm:prSet presAssocID="{46E25D0A-47FA-394F-A259-B0932AAD0221}" presName="vertSpace2b" presStyleCnt="0"/>
      <dgm:spPr/>
    </dgm:pt>
    <dgm:pt modelId="{7A6D7849-BDEA-D842-9445-562C086ED8A4}" type="pres">
      <dgm:prSet presAssocID="{40ACFAD7-11CF-8E4F-A32D-93BF40726773}" presName="horz2" presStyleCnt="0"/>
      <dgm:spPr/>
    </dgm:pt>
    <dgm:pt modelId="{24437758-7E2A-9C4C-9784-5FB5CDBE063F}" type="pres">
      <dgm:prSet presAssocID="{40ACFAD7-11CF-8E4F-A32D-93BF40726773}" presName="horzSpace2" presStyleCnt="0"/>
      <dgm:spPr/>
    </dgm:pt>
    <dgm:pt modelId="{4EBD2BDE-80D8-A047-BCCC-05A7B0B32729}" type="pres">
      <dgm:prSet presAssocID="{40ACFAD7-11CF-8E4F-A32D-93BF40726773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17A794C3-5531-0D44-9A4F-BCBAC1B6021B}" type="pres">
      <dgm:prSet presAssocID="{40ACFAD7-11CF-8E4F-A32D-93BF40726773}" presName="vert2" presStyleCnt="0"/>
      <dgm:spPr/>
    </dgm:pt>
    <dgm:pt modelId="{0C50EBC4-8372-C24F-A0C8-072FD0CD420F}" type="pres">
      <dgm:prSet presAssocID="{40ACFAD7-11CF-8E4F-A32D-93BF40726773}" presName="thinLine2b" presStyleLbl="callout" presStyleIdx="1" presStyleCnt="9"/>
      <dgm:spPr/>
    </dgm:pt>
    <dgm:pt modelId="{F71498D2-979B-CB41-9412-1E34E5D4F5D7}" type="pres">
      <dgm:prSet presAssocID="{40ACFAD7-11CF-8E4F-A32D-93BF40726773}" presName="vertSpace2b" presStyleCnt="0"/>
      <dgm:spPr/>
    </dgm:pt>
    <dgm:pt modelId="{ED946F53-C13F-C245-A36D-8D9B8B46D8D0}" type="pres">
      <dgm:prSet presAssocID="{6E56BD39-5BEA-8042-B6A5-7F81F4A2B7B1}" presName="horz2" presStyleCnt="0"/>
      <dgm:spPr/>
    </dgm:pt>
    <dgm:pt modelId="{EFC3CA8D-5C1D-B54D-9025-B2EB8C869BD6}" type="pres">
      <dgm:prSet presAssocID="{6E56BD39-5BEA-8042-B6A5-7F81F4A2B7B1}" presName="horzSpace2" presStyleCnt="0"/>
      <dgm:spPr/>
    </dgm:pt>
    <dgm:pt modelId="{A32BADC6-E7C7-B541-BCAD-FBF11AEABEBA}" type="pres">
      <dgm:prSet presAssocID="{6E56BD39-5BEA-8042-B6A5-7F81F4A2B7B1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D99669C0-840F-B644-B498-7ADC986A43BD}" type="pres">
      <dgm:prSet presAssocID="{6E56BD39-5BEA-8042-B6A5-7F81F4A2B7B1}" presName="vert2" presStyleCnt="0"/>
      <dgm:spPr/>
    </dgm:pt>
    <dgm:pt modelId="{48595C14-B512-014C-BF66-847A2B8A7A69}" type="pres">
      <dgm:prSet presAssocID="{6E56BD39-5BEA-8042-B6A5-7F81F4A2B7B1}" presName="thinLine2b" presStyleLbl="callout" presStyleIdx="2" presStyleCnt="9"/>
      <dgm:spPr/>
    </dgm:pt>
    <dgm:pt modelId="{E8CD8623-499A-2D46-B69A-209A51ED5D70}" type="pres">
      <dgm:prSet presAssocID="{6E56BD39-5BEA-8042-B6A5-7F81F4A2B7B1}" presName="vertSpace2b" presStyleCnt="0"/>
      <dgm:spPr/>
    </dgm:pt>
    <dgm:pt modelId="{0437BA03-1F92-EF42-B82E-248E2721F771}" type="pres">
      <dgm:prSet presAssocID="{3A2B8797-EC28-AC4A-8462-9CC26A933A8C}" presName="horz2" presStyleCnt="0"/>
      <dgm:spPr/>
    </dgm:pt>
    <dgm:pt modelId="{8FD76934-DF50-964C-A251-D38FE2390DC2}" type="pres">
      <dgm:prSet presAssocID="{3A2B8797-EC28-AC4A-8462-9CC26A933A8C}" presName="horzSpace2" presStyleCnt="0"/>
      <dgm:spPr/>
    </dgm:pt>
    <dgm:pt modelId="{3491C770-ECEB-334B-8E8E-E8DF0BB61A0A}" type="pres">
      <dgm:prSet presAssocID="{3A2B8797-EC28-AC4A-8462-9CC26A933A8C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44B255F-9866-1346-A418-9AC8D378CDB7}" type="pres">
      <dgm:prSet presAssocID="{3A2B8797-EC28-AC4A-8462-9CC26A933A8C}" presName="vert2" presStyleCnt="0"/>
      <dgm:spPr/>
    </dgm:pt>
    <dgm:pt modelId="{4D827302-C734-B245-8383-B46678374DA9}" type="pres">
      <dgm:prSet presAssocID="{3A2B8797-EC28-AC4A-8462-9CC26A933A8C}" presName="thinLine2b" presStyleLbl="callout" presStyleIdx="3" presStyleCnt="9"/>
      <dgm:spPr/>
    </dgm:pt>
    <dgm:pt modelId="{94E643C0-F16A-DF48-B533-2B1860E09B23}" type="pres">
      <dgm:prSet presAssocID="{3A2B8797-EC28-AC4A-8462-9CC26A933A8C}" presName="vertSpace2b" presStyleCnt="0"/>
      <dgm:spPr/>
    </dgm:pt>
    <dgm:pt modelId="{D7465F17-CD30-C146-B394-EFE55B6DFF2E}" type="pres">
      <dgm:prSet presAssocID="{7FF07683-89A6-984E-8ED9-8B2E36848B7C}" presName="horz2" presStyleCnt="0"/>
      <dgm:spPr/>
    </dgm:pt>
    <dgm:pt modelId="{6614A4CE-3090-3448-A7EC-395D72341D60}" type="pres">
      <dgm:prSet presAssocID="{7FF07683-89A6-984E-8ED9-8B2E36848B7C}" presName="horzSpace2" presStyleCnt="0"/>
      <dgm:spPr/>
    </dgm:pt>
    <dgm:pt modelId="{86C5AA6A-1B73-784E-B5F6-44B5161A5591}" type="pres">
      <dgm:prSet presAssocID="{7FF07683-89A6-984E-8ED9-8B2E36848B7C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6C1E2CF4-EA79-2242-8A34-BAECA31D41CE}" type="pres">
      <dgm:prSet presAssocID="{7FF07683-89A6-984E-8ED9-8B2E36848B7C}" presName="vert2" presStyleCnt="0"/>
      <dgm:spPr/>
    </dgm:pt>
    <dgm:pt modelId="{438BBBF0-7FF4-C84C-B129-E1D37E9D3C18}" type="pres">
      <dgm:prSet presAssocID="{7FF07683-89A6-984E-8ED9-8B2E36848B7C}" presName="thinLine2b" presStyleLbl="callout" presStyleIdx="4" presStyleCnt="9"/>
      <dgm:spPr/>
    </dgm:pt>
    <dgm:pt modelId="{44B48352-15E1-9240-AD58-607143439359}" type="pres">
      <dgm:prSet presAssocID="{7FF07683-89A6-984E-8ED9-8B2E36848B7C}" presName="vertSpace2b" presStyleCnt="0"/>
      <dgm:spPr/>
    </dgm:pt>
    <dgm:pt modelId="{1223140A-06BF-D54F-9B67-9E10A0B87650}" type="pres">
      <dgm:prSet presAssocID="{0BEBFECB-9DA9-6B4A-9B71-A95FA929B12B}" presName="horz2" presStyleCnt="0"/>
      <dgm:spPr/>
    </dgm:pt>
    <dgm:pt modelId="{2524930F-5D86-D94E-B99C-4FC259B0D2CF}" type="pres">
      <dgm:prSet presAssocID="{0BEBFECB-9DA9-6B4A-9B71-A95FA929B12B}" presName="horzSpace2" presStyleCnt="0"/>
      <dgm:spPr/>
    </dgm:pt>
    <dgm:pt modelId="{1D58E993-1AAD-3749-BA78-BB5DD75285B0}" type="pres">
      <dgm:prSet presAssocID="{0BEBFECB-9DA9-6B4A-9B71-A95FA929B12B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9EC8AFF5-78BA-F04F-A39D-03279F92F896}" type="pres">
      <dgm:prSet presAssocID="{0BEBFECB-9DA9-6B4A-9B71-A95FA929B12B}" presName="vert2" presStyleCnt="0"/>
      <dgm:spPr/>
    </dgm:pt>
    <dgm:pt modelId="{E03DE027-2866-3E4B-9712-EB2211AAD6A7}" type="pres">
      <dgm:prSet presAssocID="{0BEBFECB-9DA9-6B4A-9B71-A95FA929B12B}" presName="thinLine2b" presStyleLbl="callout" presStyleIdx="5" presStyleCnt="9"/>
      <dgm:spPr/>
    </dgm:pt>
    <dgm:pt modelId="{B93BC8AF-EC37-F744-83C2-130FA6D80913}" type="pres">
      <dgm:prSet presAssocID="{0BEBFECB-9DA9-6B4A-9B71-A95FA929B12B}" presName="vertSpace2b" presStyleCnt="0"/>
      <dgm:spPr/>
    </dgm:pt>
    <dgm:pt modelId="{00CC6AE3-6AD3-BD41-8C7A-D94729A44146}" type="pres">
      <dgm:prSet presAssocID="{DDB5C71F-30D4-C040-A53E-9E660E4CA03D}" presName="horz2" presStyleCnt="0"/>
      <dgm:spPr/>
    </dgm:pt>
    <dgm:pt modelId="{4590A648-F506-0348-9A22-5925E7ECBC9F}" type="pres">
      <dgm:prSet presAssocID="{DDB5C71F-30D4-C040-A53E-9E660E4CA03D}" presName="horzSpace2" presStyleCnt="0"/>
      <dgm:spPr/>
    </dgm:pt>
    <dgm:pt modelId="{25265873-859C-CA4F-8103-38F5C8858E1D}" type="pres">
      <dgm:prSet presAssocID="{DDB5C71F-30D4-C040-A53E-9E660E4CA03D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E44141AE-2631-6344-B2F2-88CBD1A851D2}" type="pres">
      <dgm:prSet presAssocID="{DDB5C71F-30D4-C040-A53E-9E660E4CA03D}" presName="vert2" presStyleCnt="0"/>
      <dgm:spPr/>
    </dgm:pt>
    <dgm:pt modelId="{A53FDF6C-8574-9943-8A1B-3B4A716D8CC1}" type="pres">
      <dgm:prSet presAssocID="{DDB5C71F-30D4-C040-A53E-9E660E4CA03D}" presName="thinLine2b" presStyleLbl="callout" presStyleIdx="6" presStyleCnt="9"/>
      <dgm:spPr/>
    </dgm:pt>
    <dgm:pt modelId="{86C3266A-362B-9547-91AC-75B0E5EAAA4D}" type="pres">
      <dgm:prSet presAssocID="{DDB5C71F-30D4-C040-A53E-9E660E4CA03D}" presName="vertSpace2b" presStyleCnt="0"/>
      <dgm:spPr/>
    </dgm:pt>
    <dgm:pt modelId="{488083D6-278B-B643-BDD2-5B00987FB3FE}" type="pres">
      <dgm:prSet presAssocID="{F336736F-C8C5-BB49-B55A-89DA03F71F32}" presName="horz2" presStyleCnt="0"/>
      <dgm:spPr/>
    </dgm:pt>
    <dgm:pt modelId="{6A1A0DCE-F4AF-5840-91B6-0EB7DE4FC49C}" type="pres">
      <dgm:prSet presAssocID="{F336736F-C8C5-BB49-B55A-89DA03F71F32}" presName="horzSpace2" presStyleCnt="0"/>
      <dgm:spPr/>
    </dgm:pt>
    <dgm:pt modelId="{AE026C90-6349-9F49-86ED-AE51B6A62185}" type="pres">
      <dgm:prSet presAssocID="{F336736F-C8C5-BB49-B55A-89DA03F71F32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3162F49A-6503-094C-AE68-90C163D95CE8}" type="pres">
      <dgm:prSet presAssocID="{F336736F-C8C5-BB49-B55A-89DA03F71F32}" presName="vert2" presStyleCnt="0"/>
      <dgm:spPr/>
    </dgm:pt>
    <dgm:pt modelId="{972EB412-D95E-AC4E-A5B0-37927A81036F}" type="pres">
      <dgm:prSet presAssocID="{F336736F-C8C5-BB49-B55A-89DA03F71F32}" presName="thinLine2b" presStyleLbl="callout" presStyleIdx="7" presStyleCnt="9"/>
      <dgm:spPr/>
    </dgm:pt>
    <dgm:pt modelId="{824E209F-0F4F-7B4D-B6F4-E301EB76358B}" type="pres">
      <dgm:prSet presAssocID="{F336736F-C8C5-BB49-B55A-89DA03F71F32}" presName="vertSpace2b" presStyleCnt="0"/>
      <dgm:spPr/>
    </dgm:pt>
    <dgm:pt modelId="{DCB92081-B3C7-A741-A91A-8E41F646F2C8}" type="pres">
      <dgm:prSet presAssocID="{C52F4197-7013-E94B-BCB3-F091D337EB11}" presName="horz2" presStyleCnt="0"/>
      <dgm:spPr/>
    </dgm:pt>
    <dgm:pt modelId="{165BB0A4-B049-7C4B-807E-1335B408BEB6}" type="pres">
      <dgm:prSet presAssocID="{C52F4197-7013-E94B-BCB3-F091D337EB11}" presName="horzSpace2" presStyleCnt="0"/>
      <dgm:spPr/>
    </dgm:pt>
    <dgm:pt modelId="{81D200D6-BA9F-044B-9C36-B7C32AF9C0D3}" type="pres">
      <dgm:prSet presAssocID="{C52F4197-7013-E94B-BCB3-F091D337EB11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E544C8BF-3202-7541-AC17-6008940DC97D}" type="pres">
      <dgm:prSet presAssocID="{C52F4197-7013-E94B-BCB3-F091D337EB11}" presName="vert2" presStyleCnt="0"/>
      <dgm:spPr/>
    </dgm:pt>
    <dgm:pt modelId="{BDA19CCB-C8CA-5A4B-8E36-1ABD1E3AD71C}" type="pres">
      <dgm:prSet presAssocID="{C52F4197-7013-E94B-BCB3-F091D337EB11}" presName="thinLine2b" presStyleLbl="callout" presStyleIdx="8" presStyleCnt="9"/>
      <dgm:spPr/>
    </dgm:pt>
    <dgm:pt modelId="{7A9DD415-2660-0D44-8137-8A42427AA522}" type="pres">
      <dgm:prSet presAssocID="{C52F4197-7013-E94B-BCB3-F091D337EB11}" presName="vertSpace2b" presStyleCnt="0"/>
      <dgm:spPr/>
    </dgm:pt>
  </dgm:ptLst>
  <dgm:cxnLst>
    <dgm:cxn modelId="{EAAC6F42-2139-674B-9FDA-4DD8E3860078}" type="presOf" srcId="{40ACFAD7-11CF-8E4F-A32D-93BF40726773}" destId="{4EBD2BDE-80D8-A047-BCCC-05A7B0B32729}" srcOrd="0" destOrd="0" presId="urn:microsoft.com/office/officeart/2008/layout/LinedList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FFF29944-0508-9C4F-84E5-72955F1D453D}" type="presOf" srcId="{0F16C1C4-2988-9944-93F3-360C7F054AF8}" destId="{4EBF0848-4301-7042-9ABD-7826CD5FBD88}" srcOrd="0" destOrd="0" presId="urn:microsoft.com/office/officeart/2008/layout/LinedList"/>
    <dgm:cxn modelId="{C92276B4-7C83-FE41-A116-FADAEA175A4F}" type="presOf" srcId="{7FF07683-89A6-984E-8ED9-8B2E36848B7C}" destId="{86C5AA6A-1B73-784E-B5F6-44B5161A5591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4A2DDE55-955A-CA4F-BDCD-D8230CA24507}" type="presOf" srcId="{C52F4197-7013-E94B-BCB3-F091D337EB11}" destId="{81D200D6-BA9F-044B-9C36-B7C32AF9C0D3}" srcOrd="0" destOrd="0" presId="urn:microsoft.com/office/officeart/2008/layout/LinedList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6929DD3B-ACF7-2244-8181-333E44C003D8}" type="presOf" srcId="{E62BF2F4-00C5-7842-BD8D-EDF52089BB0D}" destId="{D75FB0F6-44D1-D048-9310-953C53F0FA9B}" srcOrd="0" destOrd="0" presId="urn:microsoft.com/office/officeart/2008/layout/LinedList"/>
    <dgm:cxn modelId="{B954CD0D-277F-604D-BBB9-A5C64C1683B7}" type="presOf" srcId="{6E56BD39-5BEA-8042-B6A5-7F81F4A2B7B1}" destId="{A32BADC6-E7C7-B541-BCAD-FBF11AEABEBA}" srcOrd="0" destOrd="0" presId="urn:microsoft.com/office/officeart/2008/layout/LinedList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64203147-576B-AD48-8605-206701DA8F9D}" type="presOf" srcId="{46E25D0A-47FA-394F-A259-B0932AAD0221}" destId="{78D7B426-BDDB-1340-B2B0-173FC42A1055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CA63011A-D4CF-AE49-9469-E2178C0F0A84}" type="presOf" srcId="{DDB5C71F-30D4-C040-A53E-9E660E4CA03D}" destId="{25265873-859C-CA4F-8103-38F5C8858E1D}" srcOrd="0" destOrd="0" presId="urn:microsoft.com/office/officeart/2008/layout/LinedList"/>
    <dgm:cxn modelId="{DFB727C8-DB2F-E245-BCEF-720C61A53B67}" type="presOf" srcId="{0BEBFECB-9DA9-6B4A-9B71-A95FA929B12B}" destId="{1D58E993-1AAD-3749-BA78-BB5DD75285B0}" srcOrd="0" destOrd="0" presId="urn:microsoft.com/office/officeart/2008/layout/LinedList"/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DA0B6801-3642-5B42-BB0D-442E3C967688}" type="presOf" srcId="{F336736F-C8C5-BB49-B55A-89DA03F71F32}" destId="{AE026C90-6349-9F49-86ED-AE51B6A62185}" srcOrd="0" destOrd="0" presId="urn:microsoft.com/office/officeart/2008/layout/LinedList"/>
    <dgm:cxn modelId="{68FFF3CD-3A42-2148-9791-8516329CC01F}" type="presOf" srcId="{3A2B8797-EC28-AC4A-8462-9CC26A933A8C}" destId="{3491C770-ECEB-334B-8E8E-E8DF0BB61A0A}" srcOrd="0" destOrd="0" presId="urn:microsoft.com/office/officeart/2008/layout/LinedList"/>
    <dgm:cxn modelId="{7E31B5A7-E64D-6D4C-815D-CF696E3B5098}" type="presParOf" srcId="{D75FB0F6-44D1-D048-9310-953C53F0FA9B}" destId="{838D2167-EACD-E445-A953-4B7328532B3E}" srcOrd="0" destOrd="0" presId="urn:microsoft.com/office/officeart/2008/layout/LinedList"/>
    <dgm:cxn modelId="{4B22649C-8E3D-0144-A2FD-7024678E4A18}" type="presParOf" srcId="{D75FB0F6-44D1-D048-9310-953C53F0FA9B}" destId="{9BB584E3-BABD-054B-B17A-B5D32359923B}" srcOrd="1" destOrd="0" presId="urn:microsoft.com/office/officeart/2008/layout/LinedList"/>
    <dgm:cxn modelId="{076CC4F1-5514-4B4D-894A-BCA10E1BDF6E}" type="presParOf" srcId="{9BB584E3-BABD-054B-B17A-B5D32359923B}" destId="{4EBF0848-4301-7042-9ABD-7826CD5FBD88}" srcOrd="0" destOrd="0" presId="urn:microsoft.com/office/officeart/2008/layout/LinedList"/>
    <dgm:cxn modelId="{3AA0CB86-AC36-C249-A246-0BF075FC8D66}" type="presParOf" srcId="{9BB584E3-BABD-054B-B17A-B5D32359923B}" destId="{C16CA30A-6823-E341-BF54-EFDB5C204278}" srcOrd="1" destOrd="0" presId="urn:microsoft.com/office/officeart/2008/layout/LinedList"/>
    <dgm:cxn modelId="{13F6E410-B468-754F-93A2-078E9A26ED52}" type="presParOf" srcId="{C16CA30A-6823-E341-BF54-EFDB5C204278}" destId="{EEA0F780-C8F4-C648-9BE6-FB882C16C140}" srcOrd="0" destOrd="0" presId="urn:microsoft.com/office/officeart/2008/layout/LinedList"/>
    <dgm:cxn modelId="{C37CA504-620D-AF42-BC78-814008A2DBA7}" type="presParOf" srcId="{C16CA30A-6823-E341-BF54-EFDB5C204278}" destId="{CC143B42-E3D1-EC4D-B4DB-3B95B958671E}" srcOrd="1" destOrd="0" presId="urn:microsoft.com/office/officeart/2008/layout/LinedList"/>
    <dgm:cxn modelId="{87BF2D62-36EE-DB4E-AC48-E83705D48B5D}" type="presParOf" srcId="{CC143B42-E3D1-EC4D-B4DB-3B95B958671E}" destId="{42FFF12A-03F8-864B-8044-B80F14638D30}" srcOrd="0" destOrd="0" presId="urn:microsoft.com/office/officeart/2008/layout/LinedList"/>
    <dgm:cxn modelId="{F299522B-46CF-1A47-8D65-225B3AE6FE9B}" type="presParOf" srcId="{CC143B42-E3D1-EC4D-B4DB-3B95B958671E}" destId="{78D7B426-BDDB-1340-B2B0-173FC42A1055}" srcOrd="1" destOrd="0" presId="urn:microsoft.com/office/officeart/2008/layout/LinedList"/>
    <dgm:cxn modelId="{E1CE5BBE-D193-8B40-A3E6-71297D0F42A2}" type="presParOf" srcId="{CC143B42-E3D1-EC4D-B4DB-3B95B958671E}" destId="{4502D4E3-0FF2-B241-B17E-46D02574C0B8}" srcOrd="2" destOrd="0" presId="urn:microsoft.com/office/officeart/2008/layout/LinedList"/>
    <dgm:cxn modelId="{626EEFF2-F3A8-9740-B07F-AD9BE3F0EC90}" type="presParOf" srcId="{C16CA30A-6823-E341-BF54-EFDB5C204278}" destId="{3AE4176E-FBB4-1543-855A-6872B396FD77}" srcOrd="2" destOrd="0" presId="urn:microsoft.com/office/officeart/2008/layout/LinedList"/>
    <dgm:cxn modelId="{C033E1B8-A269-8C45-9BF5-F34A0854D146}" type="presParOf" srcId="{C16CA30A-6823-E341-BF54-EFDB5C204278}" destId="{1B588153-732B-E542-A356-A228139C2F6E}" srcOrd="3" destOrd="0" presId="urn:microsoft.com/office/officeart/2008/layout/LinedList"/>
    <dgm:cxn modelId="{E24562A1-3E43-9841-A96A-DBBD349791BB}" type="presParOf" srcId="{C16CA30A-6823-E341-BF54-EFDB5C204278}" destId="{7A6D7849-BDEA-D842-9445-562C086ED8A4}" srcOrd="4" destOrd="0" presId="urn:microsoft.com/office/officeart/2008/layout/LinedList"/>
    <dgm:cxn modelId="{FD8353E7-1B25-9949-80F0-80D9B97B0F40}" type="presParOf" srcId="{7A6D7849-BDEA-D842-9445-562C086ED8A4}" destId="{24437758-7E2A-9C4C-9784-5FB5CDBE063F}" srcOrd="0" destOrd="0" presId="urn:microsoft.com/office/officeart/2008/layout/LinedList"/>
    <dgm:cxn modelId="{50687B06-0D3C-4047-9951-F8B79A35D1AF}" type="presParOf" srcId="{7A6D7849-BDEA-D842-9445-562C086ED8A4}" destId="{4EBD2BDE-80D8-A047-BCCC-05A7B0B32729}" srcOrd="1" destOrd="0" presId="urn:microsoft.com/office/officeart/2008/layout/LinedList"/>
    <dgm:cxn modelId="{E05D6D0F-34DD-2148-BDA3-85B813B44F1C}" type="presParOf" srcId="{7A6D7849-BDEA-D842-9445-562C086ED8A4}" destId="{17A794C3-5531-0D44-9A4F-BCBAC1B6021B}" srcOrd="2" destOrd="0" presId="urn:microsoft.com/office/officeart/2008/layout/LinedList"/>
    <dgm:cxn modelId="{11A6BD3D-9CF5-3948-96ED-A661168554A6}" type="presParOf" srcId="{C16CA30A-6823-E341-BF54-EFDB5C204278}" destId="{0C50EBC4-8372-C24F-A0C8-072FD0CD420F}" srcOrd="5" destOrd="0" presId="urn:microsoft.com/office/officeart/2008/layout/LinedList"/>
    <dgm:cxn modelId="{51641FF5-ED84-DB4F-833E-07BA4620D614}" type="presParOf" srcId="{C16CA30A-6823-E341-BF54-EFDB5C204278}" destId="{F71498D2-979B-CB41-9412-1E34E5D4F5D7}" srcOrd="6" destOrd="0" presId="urn:microsoft.com/office/officeart/2008/layout/LinedList"/>
    <dgm:cxn modelId="{BFFC8B3F-231D-0E46-AF5D-D93020D50F1D}" type="presParOf" srcId="{C16CA30A-6823-E341-BF54-EFDB5C204278}" destId="{ED946F53-C13F-C245-A36D-8D9B8B46D8D0}" srcOrd="7" destOrd="0" presId="urn:microsoft.com/office/officeart/2008/layout/LinedList"/>
    <dgm:cxn modelId="{05406D47-5BC3-364E-980B-32246133ADDE}" type="presParOf" srcId="{ED946F53-C13F-C245-A36D-8D9B8B46D8D0}" destId="{EFC3CA8D-5C1D-B54D-9025-B2EB8C869BD6}" srcOrd="0" destOrd="0" presId="urn:microsoft.com/office/officeart/2008/layout/LinedList"/>
    <dgm:cxn modelId="{662A662F-B83A-B848-B4EA-2983CAB68784}" type="presParOf" srcId="{ED946F53-C13F-C245-A36D-8D9B8B46D8D0}" destId="{A32BADC6-E7C7-B541-BCAD-FBF11AEABEBA}" srcOrd="1" destOrd="0" presId="urn:microsoft.com/office/officeart/2008/layout/LinedList"/>
    <dgm:cxn modelId="{2FB965F7-0D46-154D-AC58-F04CB4997631}" type="presParOf" srcId="{ED946F53-C13F-C245-A36D-8D9B8B46D8D0}" destId="{D99669C0-840F-B644-B498-7ADC986A43BD}" srcOrd="2" destOrd="0" presId="urn:microsoft.com/office/officeart/2008/layout/LinedList"/>
    <dgm:cxn modelId="{01524D0B-9D7D-2040-ADE5-072F22DCC8B8}" type="presParOf" srcId="{C16CA30A-6823-E341-BF54-EFDB5C204278}" destId="{48595C14-B512-014C-BF66-847A2B8A7A69}" srcOrd="8" destOrd="0" presId="urn:microsoft.com/office/officeart/2008/layout/LinedList"/>
    <dgm:cxn modelId="{4BE38437-8109-2249-9783-D52CE24756D5}" type="presParOf" srcId="{C16CA30A-6823-E341-BF54-EFDB5C204278}" destId="{E8CD8623-499A-2D46-B69A-209A51ED5D70}" srcOrd="9" destOrd="0" presId="urn:microsoft.com/office/officeart/2008/layout/LinedList"/>
    <dgm:cxn modelId="{5A606C50-2927-B345-A99F-6F39F053A9C7}" type="presParOf" srcId="{C16CA30A-6823-E341-BF54-EFDB5C204278}" destId="{0437BA03-1F92-EF42-B82E-248E2721F771}" srcOrd="10" destOrd="0" presId="urn:microsoft.com/office/officeart/2008/layout/LinedList"/>
    <dgm:cxn modelId="{B1E4341A-DDAD-2346-9F6F-4D2FED2AFA66}" type="presParOf" srcId="{0437BA03-1F92-EF42-B82E-248E2721F771}" destId="{8FD76934-DF50-964C-A251-D38FE2390DC2}" srcOrd="0" destOrd="0" presId="urn:microsoft.com/office/officeart/2008/layout/LinedList"/>
    <dgm:cxn modelId="{3BAE5599-97B6-4647-A60E-1240407986AB}" type="presParOf" srcId="{0437BA03-1F92-EF42-B82E-248E2721F771}" destId="{3491C770-ECEB-334B-8E8E-E8DF0BB61A0A}" srcOrd="1" destOrd="0" presId="urn:microsoft.com/office/officeart/2008/layout/LinedList"/>
    <dgm:cxn modelId="{B2DAD936-EC51-DE4C-83D5-DEDE10784B17}" type="presParOf" srcId="{0437BA03-1F92-EF42-B82E-248E2721F771}" destId="{F44B255F-9866-1346-A418-9AC8D378CDB7}" srcOrd="2" destOrd="0" presId="urn:microsoft.com/office/officeart/2008/layout/LinedList"/>
    <dgm:cxn modelId="{B07B63BC-2BFA-F542-9118-324E97A6DF69}" type="presParOf" srcId="{C16CA30A-6823-E341-BF54-EFDB5C204278}" destId="{4D827302-C734-B245-8383-B46678374DA9}" srcOrd="11" destOrd="0" presId="urn:microsoft.com/office/officeart/2008/layout/LinedList"/>
    <dgm:cxn modelId="{841F1705-2161-054B-83A5-3B5B7F79280C}" type="presParOf" srcId="{C16CA30A-6823-E341-BF54-EFDB5C204278}" destId="{94E643C0-F16A-DF48-B533-2B1860E09B23}" srcOrd="12" destOrd="0" presId="urn:microsoft.com/office/officeart/2008/layout/LinedList"/>
    <dgm:cxn modelId="{07CB18E1-AE15-7D43-8541-D4620A8E58B8}" type="presParOf" srcId="{C16CA30A-6823-E341-BF54-EFDB5C204278}" destId="{D7465F17-CD30-C146-B394-EFE55B6DFF2E}" srcOrd="13" destOrd="0" presId="urn:microsoft.com/office/officeart/2008/layout/LinedList"/>
    <dgm:cxn modelId="{92C7ADE5-B004-3647-ABD5-04689FB24AF3}" type="presParOf" srcId="{D7465F17-CD30-C146-B394-EFE55B6DFF2E}" destId="{6614A4CE-3090-3448-A7EC-395D72341D60}" srcOrd="0" destOrd="0" presId="urn:microsoft.com/office/officeart/2008/layout/LinedList"/>
    <dgm:cxn modelId="{B09F74E2-72C3-DE45-8A3B-57B61BA16ABB}" type="presParOf" srcId="{D7465F17-CD30-C146-B394-EFE55B6DFF2E}" destId="{86C5AA6A-1B73-784E-B5F6-44B5161A5591}" srcOrd="1" destOrd="0" presId="urn:microsoft.com/office/officeart/2008/layout/LinedList"/>
    <dgm:cxn modelId="{8AF251F5-C1E1-CB40-B1CE-F4A3E9EA1ADB}" type="presParOf" srcId="{D7465F17-CD30-C146-B394-EFE55B6DFF2E}" destId="{6C1E2CF4-EA79-2242-8A34-BAECA31D41CE}" srcOrd="2" destOrd="0" presId="urn:microsoft.com/office/officeart/2008/layout/LinedList"/>
    <dgm:cxn modelId="{D4F23C95-BBB6-BC42-BDAD-7658DC0C277F}" type="presParOf" srcId="{C16CA30A-6823-E341-BF54-EFDB5C204278}" destId="{438BBBF0-7FF4-C84C-B129-E1D37E9D3C18}" srcOrd="14" destOrd="0" presId="urn:microsoft.com/office/officeart/2008/layout/LinedList"/>
    <dgm:cxn modelId="{8E5287EB-E3BD-1B44-AA19-0BCC3B4DC084}" type="presParOf" srcId="{C16CA30A-6823-E341-BF54-EFDB5C204278}" destId="{44B48352-15E1-9240-AD58-607143439359}" srcOrd="15" destOrd="0" presId="urn:microsoft.com/office/officeart/2008/layout/LinedList"/>
    <dgm:cxn modelId="{54988DEA-CDA6-5743-954A-978EF85B87ED}" type="presParOf" srcId="{C16CA30A-6823-E341-BF54-EFDB5C204278}" destId="{1223140A-06BF-D54F-9B67-9E10A0B87650}" srcOrd="16" destOrd="0" presId="urn:microsoft.com/office/officeart/2008/layout/LinedList"/>
    <dgm:cxn modelId="{8F4D1D53-D49C-374A-8A89-9EA549D6F476}" type="presParOf" srcId="{1223140A-06BF-D54F-9B67-9E10A0B87650}" destId="{2524930F-5D86-D94E-B99C-4FC259B0D2CF}" srcOrd="0" destOrd="0" presId="urn:microsoft.com/office/officeart/2008/layout/LinedList"/>
    <dgm:cxn modelId="{DF4CF24F-CFF0-BA46-A61A-3D7699FC1BD1}" type="presParOf" srcId="{1223140A-06BF-D54F-9B67-9E10A0B87650}" destId="{1D58E993-1AAD-3749-BA78-BB5DD75285B0}" srcOrd="1" destOrd="0" presId="urn:microsoft.com/office/officeart/2008/layout/LinedList"/>
    <dgm:cxn modelId="{8F92E36C-A261-4340-BA7B-0168AF1B1DF4}" type="presParOf" srcId="{1223140A-06BF-D54F-9B67-9E10A0B87650}" destId="{9EC8AFF5-78BA-F04F-A39D-03279F92F896}" srcOrd="2" destOrd="0" presId="urn:microsoft.com/office/officeart/2008/layout/LinedList"/>
    <dgm:cxn modelId="{75D66FEE-B01F-AF44-A7F9-E6BCFB67B8BC}" type="presParOf" srcId="{C16CA30A-6823-E341-BF54-EFDB5C204278}" destId="{E03DE027-2866-3E4B-9712-EB2211AAD6A7}" srcOrd="17" destOrd="0" presId="urn:microsoft.com/office/officeart/2008/layout/LinedList"/>
    <dgm:cxn modelId="{460F18CE-8486-7B44-AFC0-DC2549BC021E}" type="presParOf" srcId="{C16CA30A-6823-E341-BF54-EFDB5C204278}" destId="{B93BC8AF-EC37-F744-83C2-130FA6D80913}" srcOrd="18" destOrd="0" presId="urn:microsoft.com/office/officeart/2008/layout/LinedList"/>
    <dgm:cxn modelId="{94F87E92-2E4F-3F4C-BAE4-D3CE7666D1B4}" type="presParOf" srcId="{C16CA30A-6823-E341-BF54-EFDB5C204278}" destId="{00CC6AE3-6AD3-BD41-8C7A-D94729A44146}" srcOrd="19" destOrd="0" presId="urn:microsoft.com/office/officeart/2008/layout/LinedList"/>
    <dgm:cxn modelId="{A3E7A4E6-04FB-704F-BE6A-33D1EDA9C9ED}" type="presParOf" srcId="{00CC6AE3-6AD3-BD41-8C7A-D94729A44146}" destId="{4590A648-F506-0348-9A22-5925E7ECBC9F}" srcOrd="0" destOrd="0" presId="urn:microsoft.com/office/officeart/2008/layout/LinedList"/>
    <dgm:cxn modelId="{671B80AC-778E-024A-ACCE-AAF4AC0CB5B9}" type="presParOf" srcId="{00CC6AE3-6AD3-BD41-8C7A-D94729A44146}" destId="{25265873-859C-CA4F-8103-38F5C8858E1D}" srcOrd="1" destOrd="0" presId="urn:microsoft.com/office/officeart/2008/layout/LinedList"/>
    <dgm:cxn modelId="{B49347AB-056E-5A4F-90E9-98C0CF16176A}" type="presParOf" srcId="{00CC6AE3-6AD3-BD41-8C7A-D94729A44146}" destId="{E44141AE-2631-6344-B2F2-88CBD1A851D2}" srcOrd="2" destOrd="0" presId="urn:microsoft.com/office/officeart/2008/layout/LinedList"/>
    <dgm:cxn modelId="{76CCFD50-ED17-5D46-B78B-87F06952ED7E}" type="presParOf" srcId="{C16CA30A-6823-E341-BF54-EFDB5C204278}" destId="{A53FDF6C-8574-9943-8A1B-3B4A716D8CC1}" srcOrd="20" destOrd="0" presId="urn:microsoft.com/office/officeart/2008/layout/LinedList"/>
    <dgm:cxn modelId="{14A17C98-A370-674E-80AD-EB7230C349CE}" type="presParOf" srcId="{C16CA30A-6823-E341-BF54-EFDB5C204278}" destId="{86C3266A-362B-9547-91AC-75B0E5EAAA4D}" srcOrd="21" destOrd="0" presId="urn:microsoft.com/office/officeart/2008/layout/LinedList"/>
    <dgm:cxn modelId="{4C5023C9-5F8C-8D49-80B3-91EEE1AD9C61}" type="presParOf" srcId="{C16CA30A-6823-E341-BF54-EFDB5C204278}" destId="{488083D6-278B-B643-BDD2-5B00987FB3FE}" srcOrd="22" destOrd="0" presId="urn:microsoft.com/office/officeart/2008/layout/LinedList"/>
    <dgm:cxn modelId="{0944CA2E-FC7C-6D43-913E-DD4367F9E596}" type="presParOf" srcId="{488083D6-278B-B643-BDD2-5B00987FB3FE}" destId="{6A1A0DCE-F4AF-5840-91B6-0EB7DE4FC49C}" srcOrd="0" destOrd="0" presId="urn:microsoft.com/office/officeart/2008/layout/LinedList"/>
    <dgm:cxn modelId="{0F6FA24B-52F7-D748-8C22-A36542BF7799}" type="presParOf" srcId="{488083D6-278B-B643-BDD2-5B00987FB3FE}" destId="{AE026C90-6349-9F49-86ED-AE51B6A62185}" srcOrd="1" destOrd="0" presId="urn:microsoft.com/office/officeart/2008/layout/LinedList"/>
    <dgm:cxn modelId="{354CE75F-D27A-4346-9260-4A7DCE8BB3B6}" type="presParOf" srcId="{488083D6-278B-B643-BDD2-5B00987FB3FE}" destId="{3162F49A-6503-094C-AE68-90C163D95CE8}" srcOrd="2" destOrd="0" presId="urn:microsoft.com/office/officeart/2008/layout/LinedList"/>
    <dgm:cxn modelId="{451460A4-5962-824B-BEC7-8DB3297638D3}" type="presParOf" srcId="{C16CA30A-6823-E341-BF54-EFDB5C204278}" destId="{972EB412-D95E-AC4E-A5B0-37927A81036F}" srcOrd="23" destOrd="0" presId="urn:microsoft.com/office/officeart/2008/layout/LinedList"/>
    <dgm:cxn modelId="{5FB93C3F-B0DE-EB4D-B7DF-186C41C4FA77}" type="presParOf" srcId="{C16CA30A-6823-E341-BF54-EFDB5C204278}" destId="{824E209F-0F4F-7B4D-B6F4-E301EB76358B}" srcOrd="24" destOrd="0" presId="urn:microsoft.com/office/officeart/2008/layout/LinedList"/>
    <dgm:cxn modelId="{933B5AC2-0D35-E34F-8FE4-E6B2E2F9C8D8}" type="presParOf" srcId="{C16CA30A-6823-E341-BF54-EFDB5C204278}" destId="{DCB92081-B3C7-A741-A91A-8E41F646F2C8}" srcOrd="25" destOrd="0" presId="urn:microsoft.com/office/officeart/2008/layout/LinedList"/>
    <dgm:cxn modelId="{A37198A9-8A91-984E-AA1C-BD164A1457A4}" type="presParOf" srcId="{DCB92081-B3C7-A741-A91A-8E41F646F2C8}" destId="{165BB0A4-B049-7C4B-807E-1335B408BEB6}" srcOrd="0" destOrd="0" presId="urn:microsoft.com/office/officeart/2008/layout/LinedList"/>
    <dgm:cxn modelId="{A42C1E95-7DC2-0E47-9691-7A1B33981D55}" type="presParOf" srcId="{DCB92081-B3C7-A741-A91A-8E41F646F2C8}" destId="{81D200D6-BA9F-044B-9C36-B7C32AF9C0D3}" srcOrd="1" destOrd="0" presId="urn:microsoft.com/office/officeart/2008/layout/LinedList"/>
    <dgm:cxn modelId="{7A0FF185-FDFA-BD4A-982F-A1D426F336B6}" type="presParOf" srcId="{DCB92081-B3C7-A741-A91A-8E41F646F2C8}" destId="{E544C8BF-3202-7541-AC17-6008940DC97D}" srcOrd="2" destOrd="0" presId="urn:microsoft.com/office/officeart/2008/layout/LinedList"/>
    <dgm:cxn modelId="{DC96305A-8A07-AC48-AA0E-BE81B1C95553}" type="presParOf" srcId="{C16CA30A-6823-E341-BF54-EFDB5C204278}" destId="{BDA19CCB-C8CA-5A4B-8E36-1ABD1E3AD71C}" srcOrd="26" destOrd="0" presId="urn:microsoft.com/office/officeart/2008/layout/LinedList"/>
    <dgm:cxn modelId="{E883B628-B3AE-EF46-B37D-376CFCA989ED}" type="presParOf" srcId="{C16CA30A-6823-E341-BF54-EFDB5C204278}" destId="{7A9DD415-2660-0D44-8137-8A42427AA522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2000" dirty="0"/>
            <a:t>Fri</a:t>
          </a:r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</a:t>
          </a:r>
          <a:r>
            <a:rPr lang="en-US" dirty="0">
              <a:solidFill>
                <a:srgbClr val="FF0000"/>
              </a:solidFill>
            </a:rPr>
            <a:t>Recap </a:t>
          </a:r>
          <a:r>
            <a:rPr lang="en-US" dirty="0">
              <a:solidFill>
                <a:srgbClr val="0070C0"/>
              </a:solidFill>
            </a:rPr>
            <a:t>Sub</a:t>
          </a: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</a:t>
          </a:r>
          <a:endParaRPr lang="en-US" dirty="0">
            <a:solidFill>
              <a:srgbClr val="0070C0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</a:t>
          </a:r>
          <a:endParaRPr lang="en-US" dirty="0">
            <a:solidFill>
              <a:srgbClr val="0070C0"/>
            </a:solidFill>
          </a:endParaRPr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  <a:endParaRPr lang="en-US" dirty="0"/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l"/>
          <a:r>
            <a:rPr lang="en-US" dirty="0"/>
            <a:t>4. </a:t>
          </a:r>
          <a:r>
            <a:rPr lang="en-US" dirty="0">
              <a:solidFill>
                <a:srgbClr val="FF0000"/>
              </a:solidFill>
            </a:rPr>
            <a:t>Recap </a:t>
          </a:r>
          <a:r>
            <a:rPr lang="en-US" dirty="0"/>
            <a:t>Main</a:t>
          </a:r>
          <a:endParaRPr lang="en-US" dirty="0">
            <a:solidFill>
              <a:srgbClr val="00B050"/>
            </a:solidFill>
          </a:endParaRP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 </a:t>
          </a:r>
          <a:endParaRPr lang="en-US" dirty="0">
            <a:solidFill>
              <a:srgbClr val="0070C0"/>
            </a:solidFill>
          </a:endParaRPr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</a:t>
          </a:r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</a:t>
          </a:r>
          <a:endParaRPr lang="en-US" dirty="0">
            <a:solidFill>
              <a:srgbClr val="0070C0"/>
            </a:solidFill>
          </a:endParaRP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8. </a:t>
          </a:r>
          <a:r>
            <a:rPr lang="en-US" dirty="0">
              <a:solidFill>
                <a:srgbClr val="FF0000"/>
              </a:solidFill>
            </a:rPr>
            <a:t>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704DA294-99F6-7043-B010-264613C42371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F3F9DF-0587-7642-BA31-35B5416DF350}" type="pres">
      <dgm:prSet presAssocID="{0F16C1C4-2988-9944-93F3-360C7F054AF8}" presName="thickLine" presStyleLbl="alignNode1" presStyleIdx="0" presStyleCnt="1" custLinFactNeighborX="-69798" custLinFactNeighborY="2233"/>
      <dgm:spPr/>
    </dgm:pt>
    <dgm:pt modelId="{A9D73189-70CA-F84D-9FE2-E83C2456B12B}" type="pres">
      <dgm:prSet presAssocID="{0F16C1C4-2988-9944-93F3-360C7F054AF8}" presName="horz1" presStyleCnt="0"/>
      <dgm:spPr/>
    </dgm:pt>
    <dgm:pt modelId="{FEF51DC6-1E6A-584F-A1D8-D64A6DA83408}" type="pres">
      <dgm:prSet presAssocID="{0F16C1C4-2988-9944-93F3-360C7F054AF8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7B3B8ACD-5372-BE44-856E-53BBF0961D60}" type="pres">
      <dgm:prSet presAssocID="{0F16C1C4-2988-9944-93F3-360C7F054AF8}" presName="vert1" presStyleCnt="0"/>
      <dgm:spPr/>
    </dgm:pt>
    <dgm:pt modelId="{78464D41-9C6B-DA4B-AC5C-881BAB6BCC7E}" type="pres">
      <dgm:prSet presAssocID="{46E25D0A-47FA-394F-A259-B0932AAD0221}" presName="vertSpace2a" presStyleCnt="0"/>
      <dgm:spPr/>
    </dgm:pt>
    <dgm:pt modelId="{F732E457-5188-3048-A4ED-5E105710173B}" type="pres">
      <dgm:prSet presAssocID="{46E25D0A-47FA-394F-A259-B0932AAD0221}" presName="horz2" presStyleCnt="0"/>
      <dgm:spPr/>
    </dgm:pt>
    <dgm:pt modelId="{3BDBABDA-7912-DA45-98CE-CBCCD8F0024A}" type="pres">
      <dgm:prSet presAssocID="{46E25D0A-47FA-394F-A259-B0932AAD0221}" presName="horzSpace2" presStyleCnt="0"/>
      <dgm:spPr/>
    </dgm:pt>
    <dgm:pt modelId="{F6078B68-1E59-0D44-A117-D46574042F3C}" type="pres">
      <dgm:prSet presAssocID="{46E25D0A-47FA-394F-A259-B0932AAD0221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DCBA973A-5914-624C-BB97-4092A3CE4899}" type="pres">
      <dgm:prSet presAssocID="{46E25D0A-47FA-394F-A259-B0932AAD0221}" presName="vert2" presStyleCnt="0"/>
      <dgm:spPr/>
    </dgm:pt>
    <dgm:pt modelId="{2C1CA525-87D2-294C-8DB0-F02725AF289C}" type="pres">
      <dgm:prSet presAssocID="{46E25D0A-47FA-394F-A259-B0932AAD0221}" presName="thinLine2b" presStyleLbl="callout" presStyleIdx="0" presStyleCnt="9"/>
      <dgm:spPr/>
    </dgm:pt>
    <dgm:pt modelId="{9977CD5F-5489-FC48-A4E8-71CD4C417794}" type="pres">
      <dgm:prSet presAssocID="{46E25D0A-47FA-394F-A259-B0932AAD0221}" presName="vertSpace2b" presStyleCnt="0"/>
      <dgm:spPr/>
    </dgm:pt>
    <dgm:pt modelId="{CE253335-9820-1840-A9B0-E13E22E982B4}" type="pres">
      <dgm:prSet presAssocID="{40ACFAD7-11CF-8E4F-A32D-93BF40726773}" presName="horz2" presStyleCnt="0"/>
      <dgm:spPr/>
    </dgm:pt>
    <dgm:pt modelId="{82BBACF1-0705-A94B-A857-819FB9089872}" type="pres">
      <dgm:prSet presAssocID="{40ACFAD7-11CF-8E4F-A32D-93BF40726773}" presName="horzSpace2" presStyleCnt="0"/>
      <dgm:spPr/>
    </dgm:pt>
    <dgm:pt modelId="{E2B885A4-80BA-3A4B-867C-91C5978EBD6B}" type="pres">
      <dgm:prSet presAssocID="{40ACFAD7-11CF-8E4F-A32D-93BF40726773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518D1017-789A-864A-BF4B-658CFE2C907E}" type="pres">
      <dgm:prSet presAssocID="{40ACFAD7-11CF-8E4F-A32D-93BF40726773}" presName="vert2" presStyleCnt="0"/>
      <dgm:spPr/>
    </dgm:pt>
    <dgm:pt modelId="{61CDDD24-358E-5B4A-AD60-11F14A737E06}" type="pres">
      <dgm:prSet presAssocID="{40ACFAD7-11CF-8E4F-A32D-93BF40726773}" presName="thinLine2b" presStyleLbl="callout" presStyleIdx="1" presStyleCnt="9"/>
      <dgm:spPr/>
    </dgm:pt>
    <dgm:pt modelId="{E35E987F-ED82-DB49-9ADC-F20E426C1F1E}" type="pres">
      <dgm:prSet presAssocID="{40ACFAD7-11CF-8E4F-A32D-93BF40726773}" presName="vertSpace2b" presStyleCnt="0"/>
      <dgm:spPr/>
    </dgm:pt>
    <dgm:pt modelId="{43800748-9772-DA42-B4AC-AE00140E8CBC}" type="pres">
      <dgm:prSet presAssocID="{6E56BD39-5BEA-8042-B6A5-7F81F4A2B7B1}" presName="horz2" presStyleCnt="0"/>
      <dgm:spPr/>
    </dgm:pt>
    <dgm:pt modelId="{A53899DF-8391-2F43-9431-0021A37572E3}" type="pres">
      <dgm:prSet presAssocID="{6E56BD39-5BEA-8042-B6A5-7F81F4A2B7B1}" presName="horzSpace2" presStyleCnt="0"/>
      <dgm:spPr/>
    </dgm:pt>
    <dgm:pt modelId="{024BC042-65EC-D84B-BE9B-F6DD2C58AB08}" type="pres">
      <dgm:prSet presAssocID="{6E56BD39-5BEA-8042-B6A5-7F81F4A2B7B1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A290B76-08A0-054B-B2A7-DF0BC8958EA4}" type="pres">
      <dgm:prSet presAssocID="{6E56BD39-5BEA-8042-B6A5-7F81F4A2B7B1}" presName="vert2" presStyleCnt="0"/>
      <dgm:spPr/>
    </dgm:pt>
    <dgm:pt modelId="{AC8660F7-76F0-F247-8B75-8F0B995A3201}" type="pres">
      <dgm:prSet presAssocID="{6E56BD39-5BEA-8042-B6A5-7F81F4A2B7B1}" presName="thinLine2b" presStyleLbl="callout" presStyleIdx="2" presStyleCnt="9"/>
      <dgm:spPr/>
    </dgm:pt>
    <dgm:pt modelId="{E0019758-DE29-9F4C-81D2-A729634EA334}" type="pres">
      <dgm:prSet presAssocID="{6E56BD39-5BEA-8042-B6A5-7F81F4A2B7B1}" presName="vertSpace2b" presStyleCnt="0"/>
      <dgm:spPr/>
    </dgm:pt>
    <dgm:pt modelId="{D651ABB3-C013-DD4A-9DD6-0E373053BE85}" type="pres">
      <dgm:prSet presAssocID="{3A2B8797-EC28-AC4A-8462-9CC26A933A8C}" presName="horz2" presStyleCnt="0"/>
      <dgm:spPr/>
    </dgm:pt>
    <dgm:pt modelId="{F051A26C-205C-974B-9270-B69F6F30D3A8}" type="pres">
      <dgm:prSet presAssocID="{3A2B8797-EC28-AC4A-8462-9CC26A933A8C}" presName="horzSpace2" presStyleCnt="0"/>
      <dgm:spPr/>
    </dgm:pt>
    <dgm:pt modelId="{3DA90A19-C6DA-C04E-8404-BFAEE10DC2ED}" type="pres">
      <dgm:prSet presAssocID="{3A2B8797-EC28-AC4A-8462-9CC26A933A8C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109844AF-E85B-8249-B8EF-5FC47EF9D2FF}" type="pres">
      <dgm:prSet presAssocID="{3A2B8797-EC28-AC4A-8462-9CC26A933A8C}" presName="vert2" presStyleCnt="0"/>
      <dgm:spPr/>
    </dgm:pt>
    <dgm:pt modelId="{95B9E0B1-9521-874A-9CA1-C08C43B2729E}" type="pres">
      <dgm:prSet presAssocID="{3A2B8797-EC28-AC4A-8462-9CC26A933A8C}" presName="thinLine2b" presStyleLbl="callout" presStyleIdx="3" presStyleCnt="9"/>
      <dgm:spPr/>
    </dgm:pt>
    <dgm:pt modelId="{F78D5E4C-E109-0440-B661-C641F31842A5}" type="pres">
      <dgm:prSet presAssocID="{3A2B8797-EC28-AC4A-8462-9CC26A933A8C}" presName="vertSpace2b" presStyleCnt="0"/>
      <dgm:spPr/>
    </dgm:pt>
    <dgm:pt modelId="{BDD1C783-42C4-6E41-8CA4-DA8766AB85A8}" type="pres">
      <dgm:prSet presAssocID="{7FF07683-89A6-984E-8ED9-8B2E36848B7C}" presName="horz2" presStyleCnt="0"/>
      <dgm:spPr/>
    </dgm:pt>
    <dgm:pt modelId="{764B5652-386C-B548-982F-63F908692609}" type="pres">
      <dgm:prSet presAssocID="{7FF07683-89A6-984E-8ED9-8B2E36848B7C}" presName="horzSpace2" presStyleCnt="0"/>
      <dgm:spPr/>
    </dgm:pt>
    <dgm:pt modelId="{40E0C033-A228-1E46-B786-40EFC87C89F4}" type="pres">
      <dgm:prSet presAssocID="{7FF07683-89A6-984E-8ED9-8B2E36848B7C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6D38398B-6B8B-E445-BF62-A5493B8B0D39}" type="pres">
      <dgm:prSet presAssocID="{7FF07683-89A6-984E-8ED9-8B2E36848B7C}" presName="vert2" presStyleCnt="0"/>
      <dgm:spPr/>
    </dgm:pt>
    <dgm:pt modelId="{23866C2F-3D81-D645-9FBB-62414FB57DC6}" type="pres">
      <dgm:prSet presAssocID="{7FF07683-89A6-984E-8ED9-8B2E36848B7C}" presName="thinLine2b" presStyleLbl="callout" presStyleIdx="4" presStyleCnt="9"/>
      <dgm:spPr/>
    </dgm:pt>
    <dgm:pt modelId="{B1BAF223-089F-6449-BABD-C96C44FAA957}" type="pres">
      <dgm:prSet presAssocID="{7FF07683-89A6-984E-8ED9-8B2E36848B7C}" presName="vertSpace2b" presStyleCnt="0"/>
      <dgm:spPr/>
    </dgm:pt>
    <dgm:pt modelId="{A6158012-EECE-734B-A94E-9F6EE4C7D9FB}" type="pres">
      <dgm:prSet presAssocID="{0BEBFECB-9DA9-6B4A-9B71-A95FA929B12B}" presName="horz2" presStyleCnt="0"/>
      <dgm:spPr/>
    </dgm:pt>
    <dgm:pt modelId="{53E2336A-AEE0-4A43-BD9E-85ED81D15468}" type="pres">
      <dgm:prSet presAssocID="{0BEBFECB-9DA9-6B4A-9B71-A95FA929B12B}" presName="horzSpace2" presStyleCnt="0"/>
      <dgm:spPr/>
    </dgm:pt>
    <dgm:pt modelId="{AC2E87C6-4716-B24A-8FC0-BA6DF104B9CB}" type="pres">
      <dgm:prSet presAssocID="{0BEBFECB-9DA9-6B4A-9B71-A95FA929B12B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3D1C0945-7A9F-6E46-9049-EE29FBDA7140}" type="pres">
      <dgm:prSet presAssocID="{0BEBFECB-9DA9-6B4A-9B71-A95FA929B12B}" presName="vert2" presStyleCnt="0"/>
      <dgm:spPr/>
    </dgm:pt>
    <dgm:pt modelId="{0CCCEAF5-DA6A-EB4D-B447-2A1D9F9B5A96}" type="pres">
      <dgm:prSet presAssocID="{0BEBFECB-9DA9-6B4A-9B71-A95FA929B12B}" presName="thinLine2b" presStyleLbl="callout" presStyleIdx="5" presStyleCnt="9"/>
      <dgm:spPr/>
    </dgm:pt>
    <dgm:pt modelId="{D88306FF-550F-B34B-89FA-225790DE4BC6}" type="pres">
      <dgm:prSet presAssocID="{0BEBFECB-9DA9-6B4A-9B71-A95FA929B12B}" presName="vertSpace2b" presStyleCnt="0"/>
      <dgm:spPr/>
    </dgm:pt>
    <dgm:pt modelId="{B93C37C4-B7C7-F24C-8043-DED52116007F}" type="pres">
      <dgm:prSet presAssocID="{DDB5C71F-30D4-C040-A53E-9E660E4CA03D}" presName="horz2" presStyleCnt="0"/>
      <dgm:spPr/>
    </dgm:pt>
    <dgm:pt modelId="{A9138A90-9C12-1D42-8449-EFCE290FD3C6}" type="pres">
      <dgm:prSet presAssocID="{DDB5C71F-30D4-C040-A53E-9E660E4CA03D}" presName="horzSpace2" presStyleCnt="0"/>
      <dgm:spPr/>
    </dgm:pt>
    <dgm:pt modelId="{1C49F04F-4CE8-A84C-B875-BE5FE8911E39}" type="pres">
      <dgm:prSet presAssocID="{DDB5C71F-30D4-C040-A53E-9E660E4CA03D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5CC59FB3-89D2-0B45-BBFF-64FD9AB509CA}" type="pres">
      <dgm:prSet presAssocID="{DDB5C71F-30D4-C040-A53E-9E660E4CA03D}" presName="vert2" presStyleCnt="0"/>
      <dgm:spPr/>
    </dgm:pt>
    <dgm:pt modelId="{4F7F5806-7F09-9047-90DA-058542827197}" type="pres">
      <dgm:prSet presAssocID="{DDB5C71F-30D4-C040-A53E-9E660E4CA03D}" presName="thinLine2b" presStyleLbl="callout" presStyleIdx="6" presStyleCnt="9"/>
      <dgm:spPr/>
    </dgm:pt>
    <dgm:pt modelId="{E8606B2A-97E4-A44B-B764-3AAC8F7C6786}" type="pres">
      <dgm:prSet presAssocID="{DDB5C71F-30D4-C040-A53E-9E660E4CA03D}" presName="vertSpace2b" presStyleCnt="0"/>
      <dgm:spPr/>
    </dgm:pt>
    <dgm:pt modelId="{47BD61A4-170F-3049-A655-9B1AFA383DCF}" type="pres">
      <dgm:prSet presAssocID="{F336736F-C8C5-BB49-B55A-89DA03F71F32}" presName="horz2" presStyleCnt="0"/>
      <dgm:spPr/>
    </dgm:pt>
    <dgm:pt modelId="{4559E6C1-093A-D342-9262-2728E6A338B4}" type="pres">
      <dgm:prSet presAssocID="{F336736F-C8C5-BB49-B55A-89DA03F71F32}" presName="horzSpace2" presStyleCnt="0"/>
      <dgm:spPr/>
    </dgm:pt>
    <dgm:pt modelId="{02BC02AB-28C2-6C4E-BB03-B12F6D2982BD}" type="pres">
      <dgm:prSet presAssocID="{F336736F-C8C5-BB49-B55A-89DA03F71F32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B05FEB73-170E-1A49-9EDA-C03E3BEF6F68}" type="pres">
      <dgm:prSet presAssocID="{F336736F-C8C5-BB49-B55A-89DA03F71F32}" presName="vert2" presStyleCnt="0"/>
      <dgm:spPr/>
    </dgm:pt>
    <dgm:pt modelId="{4135C125-1138-584F-8282-919230B4959B}" type="pres">
      <dgm:prSet presAssocID="{F336736F-C8C5-BB49-B55A-89DA03F71F32}" presName="thinLine2b" presStyleLbl="callout" presStyleIdx="7" presStyleCnt="9"/>
      <dgm:spPr/>
    </dgm:pt>
    <dgm:pt modelId="{574DAC6F-1428-1346-8135-991EA62EA6F0}" type="pres">
      <dgm:prSet presAssocID="{F336736F-C8C5-BB49-B55A-89DA03F71F32}" presName="vertSpace2b" presStyleCnt="0"/>
      <dgm:spPr/>
    </dgm:pt>
    <dgm:pt modelId="{46B8854B-F584-5942-AFCB-067936EC0F58}" type="pres">
      <dgm:prSet presAssocID="{C52F4197-7013-E94B-BCB3-F091D337EB11}" presName="horz2" presStyleCnt="0"/>
      <dgm:spPr/>
    </dgm:pt>
    <dgm:pt modelId="{174A310F-5F1D-3448-B0BF-FB2B76C1193A}" type="pres">
      <dgm:prSet presAssocID="{C52F4197-7013-E94B-BCB3-F091D337EB11}" presName="horzSpace2" presStyleCnt="0"/>
      <dgm:spPr/>
    </dgm:pt>
    <dgm:pt modelId="{2DE8B0D9-0607-CE4A-BB2F-4A10FBA7FA06}" type="pres">
      <dgm:prSet presAssocID="{C52F4197-7013-E94B-BCB3-F091D337EB11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472B2827-0D4A-C74E-A3D0-0BC2E315A2D0}" type="pres">
      <dgm:prSet presAssocID="{C52F4197-7013-E94B-BCB3-F091D337EB11}" presName="vert2" presStyleCnt="0"/>
      <dgm:spPr/>
    </dgm:pt>
    <dgm:pt modelId="{F0DBBE1A-8772-1D41-92DE-FF0987A03E34}" type="pres">
      <dgm:prSet presAssocID="{C52F4197-7013-E94B-BCB3-F091D337EB11}" presName="thinLine2b" presStyleLbl="callout" presStyleIdx="8" presStyleCnt="9"/>
      <dgm:spPr/>
    </dgm:pt>
    <dgm:pt modelId="{68405001-A45E-A849-8DE7-08C0AEB67137}" type="pres">
      <dgm:prSet presAssocID="{C52F4197-7013-E94B-BCB3-F091D337EB11}" presName="vertSpace2b" presStyleCnt="0"/>
      <dgm:spPr/>
    </dgm:pt>
  </dgm:ptLst>
  <dgm:cxnLst>
    <dgm:cxn modelId="{DBB6115B-50BA-D44B-B36E-029D419439BB}" type="presOf" srcId="{3A2B8797-EC28-AC4A-8462-9CC26A933A8C}" destId="{3DA90A19-C6DA-C04E-8404-BFAEE10DC2ED}" srcOrd="0" destOrd="0" presId="urn:microsoft.com/office/officeart/2008/layout/LinedList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3DF71A4C-CCAD-334C-8D0E-10604FC6D9E4}" type="presOf" srcId="{F336736F-C8C5-BB49-B55A-89DA03F71F32}" destId="{02BC02AB-28C2-6C4E-BB03-B12F6D2982BD}" srcOrd="0" destOrd="0" presId="urn:microsoft.com/office/officeart/2008/layout/LinedList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087D946D-6280-8142-A3FE-ECA66B02D379}" type="presOf" srcId="{7FF07683-89A6-984E-8ED9-8B2E36848B7C}" destId="{40E0C033-A228-1E46-B786-40EFC87C89F4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C5B5D3A4-8CFE-4D45-B1AC-499D4B6F5521}" type="presOf" srcId="{C52F4197-7013-E94B-BCB3-F091D337EB11}" destId="{2DE8B0D9-0607-CE4A-BB2F-4A10FBA7FA06}" srcOrd="0" destOrd="0" presId="urn:microsoft.com/office/officeart/2008/layout/LinedList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98F53570-1F05-6E49-8E4E-2B458327BFBA}" type="presOf" srcId="{6E56BD39-5BEA-8042-B6A5-7F81F4A2B7B1}" destId="{024BC042-65EC-D84B-BE9B-F6DD2C58AB08}" srcOrd="0" destOrd="0" presId="urn:microsoft.com/office/officeart/2008/layout/LinedList"/>
    <dgm:cxn modelId="{C428EB11-371D-5B4D-A9C2-F4D8176462BA}" type="presOf" srcId="{40ACFAD7-11CF-8E4F-A32D-93BF40726773}" destId="{E2B885A4-80BA-3A4B-867C-91C5978EBD6B}" srcOrd="0" destOrd="0" presId="urn:microsoft.com/office/officeart/2008/layout/LinedList"/>
    <dgm:cxn modelId="{3ADE19CA-0DE6-A843-B01D-C835E3E9E0AD}" type="presOf" srcId="{0F16C1C4-2988-9944-93F3-360C7F054AF8}" destId="{FEF51DC6-1E6A-584F-A1D8-D64A6DA83408}" srcOrd="0" destOrd="0" presId="urn:microsoft.com/office/officeart/2008/layout/LinedList"/>
    <dgm:cxn modelId="{7A7D0831-4620-5042-A0B6-7DB21B8188D3}" type="presOf" srcId="{E62BF2F4-00C5-7842-BD8D-EDF52089BB0D}" destId="{704DA294-99F6-7043-B010-264613C42371}" srcOrd="0" destOrd="0" presId="urn:microsoft.com/office/officeart/2008/layout/LinedList"/>
    <dgm:cxn modelId="{A2E8022A-1EF9-FE4E-9D0D-13A793AA7828}" type="presOf" srcId="{0BEBFECB-9DA9-6B4A-9B71-A95FA929B12B}" destId="{AC2E87C6-4716-B24A-8FC0-BA6DF104B9CB}" srcOrd="0" destOrd="0" presId="urn:microsoft.com/office/officeart/2008/layout/LinedList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88E832F3-FD5F-AB4F-8B08-41202B4F028F}" type="presOf" srcId="{46E25D0A-47FA-394F-A259-B0932AAD0221}" destId="{F6078B68-1E59-0D44-A117-D46574042F3C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2BAB1923-E908-F14B-AF78-0C68CEBE4821}" type="presOf" srcId="{DDB5C71F-30D4-C040-A53E-9E660E4CA03D}" destId="{1C49F04F-4CE8-A84C-B875-BE5FE8911E39}" srcOrd="0" destOrd="0" presId="urn:microsoft.com/office/officeart/2008/layout/LinedList"/>
    <dgm:cxn modelId="{D2E3FFDD-FD7D-B94A-B6D7-C86A77BF0521}" type="presParOf" srcId="{704DA294-99F6-7043-B010-264613C42371}" destId="{EFF3F9DF-0587-7642-BA31-35B5416DF350}" srcOrd="0" destOrd="0" presId="urn:microsoft.com/office/officeart/2008/layout/LinedList"/>
    <dgm:cxn modelId="{D809DFD9-B842-B84B-A43D-87BDC0E55B1D}" type="presParOf" srcId="{704DA294-99F6-7043-B010-264613C42371}" destId="{A9D73189-70CA-F84D-9FE2-E83C2456B12B}" srcOrd="1" destOrd="0" presId="urn:microsoft.com/office/officeart/2008/layout/LinedList"/>
    <dgm:cxn modelId="{4A45C616-B68A-E246-BBBA-F4448421B354}" type="presParOf" srcId="{A9D73189-70CA-F84D-9FE2-E83C2456B12B}" destId="{FEF51DC6-1E6A-584F-A1D8-D64A6DA83408}" srcOrd="0" destOrd="0" presId="urn:microsoft.com/office/officeart/2008/layout/LinedList"/>
    <dgm:cxn modelId="{6D40040E-7674-604E-845D-C65BBC573613}" type="presParOf" srcId="{A9D73189-70CA-F84D-9FE2-E83C2456B12B}" destId="{7B3B8ACD-5372-BE44-856E-53BBF0961D60}" srcOrd="1" destOrd="0" presId="urn:microsoft.com/office/officeart/2008/layout/LinedList"/>
    <dgm:cxn modelId="{EEBA092E-30D9-D245-B954-8238E28D636A}" type="presParOf" srcId="{7B3B8ACD-5372-BE44-856E-53BBF0961D60}" destId="{78464D41-9C6B-DA4B-AC5C-881BAB6BCC7E}" srcOrd="0" destOrd="0" presId="urn:microsoft.com/office/officeart/2008/layout/LinedList"/>
    <dgm:cxn modelId="{BA873B6F-C98C-5547-9418-34AB55DDE820}" type="presParOf" srcId="{7B3B8ACD-5372-BE44-856E-53BBF0961D60}" destId="{F732E457-5188-3048-A4ED-5E105710173B}" srcOrd="1" destOrd="0" presId="urn:microsoft.com/office/officeart/2008/layout/LinedList"/>
    <dgm:cxn modelId="{C3BDE0FC-9F92-0C4C-89A6-18481810F0E8}" type="presParOf" srcId="{F732E457-5188-3048-A4ED-5E105710173B}" destId="{3BDBABDA-7912-DA45-98CE-CBCCD8F0024A}" srcOrd="0" destOrd="0" presId="urn:microsoft.com/office/officeart/2008/layout/LinedList"/>
    <dgm:cxn modelId="{8E0BE9C8-E9BA-CB4C-BD29-9662FEF61AB4}" type="presParOf" srcId="{F732E457-5188-3048-A4ED-5E105710173B}" destId="{F6078B68-1E59-0D44-A117-D46574042F3C}" srcOrd="1" destOrd="0" presId="urn:microsoft.com/office/officeart/2008/layout/LinedList"/>
    <dgm:cxn modelId="{B50B4CBC-BABF-DD4D-BCBB-BB9D6D2FB5FA}" type="presParOf" srcId="{F732E457-5188-3048-A4ED-5E105710173B}" destId="{DCBA973A-5914-624C-BB97-4092A3CE4899}" srcOrd="2" destOrd="0" presId="urn:microsoft.com/office/officeart/2008/layout/LinedList"/>
    <dgm:cxn modelId="{32063ECB-088D-9A41-BB17-68396F4F1233}" type="presParOf" srcId="{7B3B8ACD-5372-BE44-856E-53BBF0961D60}" destId="{2C1CA525-87D2-294C-8DB0-F02725AF289C}" srcOrd="2" destOrd="0" presId="urn:microsoft.com/office/officeart/2008/layout/LinedList"/>
    <dgm:cxn modelId="{1B596A47-603D-2F48-BF55-2F864B624261}" type="presParOf" srcId="{7B3B8ACD-5372-BE44-856E-53BBF0961D60}" destId="{9977CD5F-5489-FC48-A4E8-71CD4C417794}" srcOrd="3" destOrd="0" presId="urn:microsoft.com/office/officeart/2008/layout/LinedList"/>
    <dgm:cxn modelId="{B163E697-02F2-4042-B9B5-069F98350963}" type="presParOf" srcId="{7B3B8ACD-5372-BE44-856E-53BBF0961D60}" destId="{CE253335-9820-1840-A9B0-E13E22E982B4}" srcOrd="4" destOrd="0" presId="urn:microsoft.com/office/officeart/2008/layout/LinedList"/>
    <dgm:cxn modelId="{5DDF3423-62A1-1648-9B29-80A09DD076D9}" type="presParOf" srcId="{CE253335-9820-1840-A9B0-E13E22E982B4}" destId="{82BBACF1-0705-A94B-A857-819FB9089872}" srcOrd="0" destOrd="0" presId="urn:microsoft.com/office/officeart/2008/layout/LinedList"/>
    <dgm:cxn modelId="{7DFCDE34-0F79-2948-ADDA-D869C0D9222F}" type="presParOf" srcId="{CE253335-9820-1840-A9B0-E13E22E982B4}" destId="{E2B885A4-80BA-3A4B-867C-91C5978EBD6B}" srcOrd="1" destOrd="0" presId="urn:microsoft.com/office/officeart/2008/layout/LinedList"/>
    <dgm:cxn modelId="{70230E68-2CF1-DF48-9457-91E69DA16853}" type="presParOf" srcId="{CE253335-9820-1840-A9B0-E13E22E982B4}" destId="{518D1017-789A-864A-BF4B-658CFE2C907E}" srcOrd="2" destOrd="0" presId="urn:microsoft.com/office/officeart/2008/layout/LinedList"/>
    <dgm:cxn modelId="{1ADC000C-99A2-BF4B-8F8C-FC582E6AF4FA}" type="presParOf" srcId="{7B3B8ACD-5372-BE44-856E-53BBF0961D60}" destId="{61CDDD24-358E-5B4A-AD60-11F14A737E06}" srcOrd="5" destOrd="0" presId="urn:microsoft.com/office/officeart/2008/layout/LinedList"/>
    <dgm:cxn modelId="{D7C9E238-6780-8B4B-8802-19A460A6BC42}" type="presParOf" srcId="{7B3B8ACD-5372-BE44-856E-53BBF0961D60}" destId="{E35E987F-ED82-DB49-9ADC-F20E426C1F1E}" srcOrd="6" destOrd="0" presId="urn:microsoft.com/office/officeart/2008/layout/LinedList"/>
    <dgm:cxn modelId="{1949C113-226E-7748-8F2F-38CBD197AB24}" type="presParOf" srcId="{7B3B8ACD-5372-BE44-856E-53BBF0961D60}" destId="{43800748-9772-DA42-B4AC-AE00140E8CBC}" srcOrd="7" destOrd="0" presId="urn:microsoft.com/office/officeart/2008/layout/LinedList"/>
    <dgm:cxn modelId="{A2DA5901-632E-484E-A921-6E0F3E2BD976}" type="presParOf" srcId="{43800748-9772-DA42-B4AC-AE00140E8CBC}" destId="{A53899DF-8391-2F43-9431-0021A37572E3}" srcOrd="0" destOrd="0" presId="urn:microsoft.com/office/officeart/2008/layout/LinedList"/>
    <dgm:cxn modelId="{0ADC0540-8CFB-0048-97BC-3E213F157260}" type="presParOf" srcId="{43800748-9772-DA42-B4AC-AE00140E8CBC}" destId="{024BC042-65EC-D84B-BE9B-F6DD2C58AB08}" srcOrd="1" destOrd="0" presId="urn:microsoft.com/office/officeart/2008/layout/LinedList"/>
    <dgm:cxn modelId="{AF026FD6-C18C-B34F-B5E8-335514CB55F7}" type="presParOf" srcId="{43800748-9772-DA42-B4AC-AE00140E8CBC}" destId="{2A290B76-08A0-054B-B2A7-DF0BC8958EA4}" srcOrd="2" destOrd="0" presId="urn:microsoft.com/office/officeart/2008/layout/LinedList"/>
    <dgm:cxn modelId="{4460973E-3D47-ED49-8B3D-88F999A87978}" type="presParOf" srcId="{7B3B8ACD-5372-BE44-856E-53BBF0961D60}" destId="{AC8660F7-76F0-F247-8B75-8F0B995A3201}" srcOrd="8" destOrd="0" presId="urn:microsoft.com/office/officeart/2008/layout/LinedList"/>
    <dgm:cxn modelId="{5C17F25F-2179-9D40-A643-75CABEE33202}" type="presParOf" srcId="{7B3B8ACD-5372-BE44-856E-53BBF0961D60}" destId="{E0019758-DE29-9F4C-81D2-A729634EA334}" srcOrd="9" destOrd="0" presId="urn:microsoft.com/office/officeart/2008/layout/LinedList"/>
    <dgm:cxn modelId="{19CDC7C8-9AB0-E240-82DE-F5716F05145F}" type="presParOf" srcId="{7B3B8ACD-5372-BE44-856E-53BBF0961D60}" destId="{D651ABB3-C013-DD4A-9DD6-0E373053BE85}" srcOrd="10" destOrd="0" presId="urn:microsoft.com/office/officeart/2008/layout/LinedList"/>
    <dgm:cxn modelId="{A41EDB0B-5B1F-2E4F-9279-0054349AC7B7}" type="presParOf" srcId="{D651ABB3-C013-DD4A-9DD6-0E373053BE85}" destId="{F051A26C-205C-974B-9270-B69F6F30D3A8}" srcOrd="0" destOrd="0" presId="urn:microsoft.com/office/officeart/2008/layout/LinedList"/>
    <dgm:cxn modelId="{A7DA0513-7F4B-394E-B6AB-848CA79E7996}" type="presParOf" srcId="{D651ABB3-C013-DD4A-9DD6-0E373053BE85}" destId="{3DA90A19-C6DA-C04E-8404-BFAEE10DC2ED}" srcOrd="1" destOrd="0" presId="urn:microsoft.com/office/officeart/2008/layout/LinedList"/>
    <dgm:cxn modelId="{D8BED6F0-98BE-6B40-80DF-FEAFEFCCC0ED}" type="presParOf" srcId="{D651ABB3-C013-DD4A-9DD6-0E373053BE85}" destId="{109844AF-E85B-8249-B8EF-5FC47EF9D2FF}" srcOrd="2" destOrd="0" presId="urn:microsoft.com/office/officeart/2008/layout/LinedList"/>
    <dgm:cxn modelId="{6FF71CA0-2D57-ED45-AEEF-5CC12F91EED1}" type="presParOf" srcId="{7B3B8ACD-5372-BE44-856E-53BBF0961D60}" destId="{95B9E0B1-9521-874A-9CA1-C08C43B2729E}" srcOrd="11" destOrd="0" presId="urn:microsoft.com/office/officeart/2008/layout/LinedList"/>
    <dgm:cxn modelId="{4A2AB468-734D-8D46-AE58-E4EA9F14E5D5}" type="presParOf" srcId="{7B3B8ACD-5372-BE44-856E-53BBF0961D60}" destId="{F78D5E4C-E109-0440-B661-C641F31842A5}" srcOrd="12" destOrd="0" presId="urn:microsoft.com/office/officeart/2008/layout/LinedList"/>
    <dgm:cxn modelId="{9F4CEAA1-C388-6A4E-B943-B9F071AAA003}" type="presParOf" srcId="{7B3B8ACD-5372-BE44-856E-53BBF0961D60}" destId="{BDD1C783-42C4-6E41-8CA4-DA8766AB85A8}" srcOrd="13" destOrd="0" presId="urn:microsoft.com/office/officeart/2008/layout/LinedList"/>
    <dgm:cxn modelId="{1452528A-B65A-4144-A4A7-78C3CE94C36E}" type="presParOf" srcId="{BDD1C783-42C4-6E41-8CA4-DA8766AB85A8}" destId="{764B5652-386C-B548-982F-63F908692609}" srcOrd="0" destOrd="0" presId="urn:microsoft.com/office/officeart/2008/layout/LinedList"/>
    <dgm:cxn modelId="{13E1A587-9E36-664C-B7C7-115720088BD0}" type="presParOf" srcId="{BDD1C783-42C4-6E41-8CA4-DA8766AB85A8}" destId="{40E0C033-A228-1E46-B786-40EFC87C89F4}" srcOrd="1" destOrd="0" presId="urn:microsoft.com/office/officeart/2008/layout/LinedList"/>
    <dgm:cxn modelId="{189EB547-7DC3-7846-991D-3FB2FD3F18FE}" type="presParOf" srcId="{BDD1C783-42C4-6E41-8CA4-DA8766AB85A8}" destId="{6D38398B-6B8B-E445-BF62-A5493B8B0D39}" srcOrd="2" destOrd="0" presId="urn:microsoft.com/office/officeart/2008/layout/LinedList"/>
    <dgm:cxn modelId="{EB3C74B0-D613-224F-9378-1E0B0C28011A}" type="presParOf" srcId="{7B3B8ACD-5372-BE44-856E-53BBF0961D60}" destId="{23866C2F-3D81-D645-9FBB-62414FB57DC6}" srcOrd="14" destOrd="0" presId="urn:microsoft.com/office/officeart/2008/layout/LinedList"/>
    <dgm:cxn modelId="{4A492675-436F-FB42-AA0E-B278B0CFAD9D}" type="presParOf" srcId="{7B3B8ACD-5372-BE44-856E-53BBF0961D60}" destId="{B1BAF223-089F-6449-BABD-C96C44FAA957}" srcOrd="15" destOrd="0" presId="urn:microsoft.com/office/officeart/2008/layout/LinedList"/>
    <dgm:cxn modelId="{824A0570-DCC4-414A-B24B-5E932893F0AA}" type="presParOf" srcId="{7B3B8ACD-5372-BE44-856E-53BBF0961D60}" destId="{A6158012-EECE-734B-A94E-9F6EE4C7D9FB}" srcOrd="16" destOrd="0" presId="urn:microsoft.com/office/officeart/2008/layout/LinedList"/>
    <dgm:cxn modelId="{55251444-5500-0445-B3E6-E8C080589DFA}" type="presParOf" srcId="{A6158012-EECE-734B-A94E-9F6EE4C7D9FB}" destId="{53E2336A-AEE0-4A43-BD9E-85ED81D15468}" srcOrd="0" destOrd="0" presId="urn:microsoft.com/office/officeart/2008/layout/LinedList"/>
    <dgm:cxn modelId="{3C120475-0160-C045-8424-C94954608261}" type="presParOf" srcId="{A6158012-EECE-734B-A94E-9F6EE4C7D9FB}" destId="{AC2E87C6-4716-B24A-8FC0-BA6DF104B9CB}" srcOrd="1" destOrd="0" presId="urn:microsoft.com/office/officeart/2008/layout/LinedList"/>
    <dgm:cxn modelId="{3F4563B2-1B4C-1546-B7C6-527051DD908C}" type="presParOf" srcId="{A6158012-EECE-734B-A94E-9F6EE4C7D9FB}" destId="{3D1C0945-7A9F-6E46-9049-EE29FBDA7140}" srcOrd="2" destOrd="0" presId="urn:microsoft.com/office/officeart/2008/layout/LinedList"/>
    <dgm:cxn modelId="{79634176-63CA-3549-B5B9-FB4F3262C0A2}" type="presParOf" srcId="{7B3B8ACD-5372-BE44-856E-53BBF0961D60}" destId="{0CCCEAF5-DA6A-EB4D-B447-2A1D9F9B5A96}" srcOrd="17" destOrd="0" presId="urn:microsoft.com/office/officeart/2008/layout/LinedList"/>
    <dgm:cxn modelId="{4C260A1E-0464-C748-837C-0250BEEBE162}" type="presParOf" srcId="{7B3B8ACD-5372-BE44-856E-53BBF0961D60}" destId="{D88306FF-550F-B34B-89FA-225790DE4BC6}" srcOrd="18" destOrd="0" presId="urn:microsoft.com/office/officeart/2008/layout/LinedList"/>
    <dgm:cxn modelId="{4106D6FB-230B-4C4E-AFDD-A81AB7F71E00}" type="presParOf" srcId="{7B3B8ACD-5372-BE44-856E-53BBF0961D60}" destId="{B93C37C4-B7C7-F24C-8043-DED52116007F}" srcOrd="19" destOrd="0" presId="urn:microsoft.com/office/officeart/2008/layout/LinedList"/>
    <dgm:cxn modelId="{E2759DB0-5FFC-2543-B9D9-026A3B1621B9}" type="presParOf" srcId="{B93C37C4-B7C7-F24C-8043-DED52116007F}" destId="{A9138A90-9C12-1D42-8449-EFCE290FD3C6}" srcOrd="0" destOrd="0" presId="urn:microsoft.com/office/officeart/2008/layout/LinedList"/>
    <dgm:cxn modelId="{0DC8673B-C9C6-9F43-B60F-A3DE308ECDB3}" type="presParOf" srcId="{B93C37C4-B7C7-F24C-8043-DED52116007F}" destId="{1C49F04F-4CE8-A84C-B875-BE5FE8911E39}" srcOrd="1" destOrd="0" presId="urn:microsoft.com/office/officeart/2008/layout/LinedList"/>
    <dgm:cxn modelId="{BF849791-4311-9D4B-8E86-8732142A3ACF}" type="presParOf" srcId="{B93C37C4-B7C7-F24C-8043-DED52116007F}" destId="{5CC59FB3-89D2-0B45-BBFF-64FD9AB509CA}" srcOrd="2" destOrd="0" presId="urn:microsoft.com/office/officeart/2008/layout/LinedList"/>
    <dgm:cxn modelId="{EAE4A32A-F8C2-0541-8475-88C862082C6C}" type="presParOf" srcId="{7B3B8ACD-5372-BE44-856E-53BBF0961D60}" destId="{4F7F5806-7F09-9047-90DA-058542827197}" srcOrd="20" destOrd="0" presId="urn:microsoft.com/office/officeart/2008/layout/LinedList"/>
    <dgm:cxn modelId="{E886A928-2BFA-E948-A53A-C35A5B64B662}" type="presParOf" srcId="{7B3B8ACD-5372-BE44-856E-53BBF0961D60}" destId="{E8606B2A-97E4-A44B-B764-3AAC8F7C6786}" srcOrd="21" destOrd="0" presId="urn:microsoft.com/office/officeart/2008/layout/LinedList"/>
    <dgm:cxn modelId="{4B81C1D9-C5C6-0E41-A568-8DC59E9BBA42}" type="presParOf" srcId="{7B3B8ACD-5372-BE44-856E-53BBF0961D60}" destId="{47BD61A4-170F-3049-A655-9B1AFA383DCF}" srcOrd="22" destOrd="0" presId="urn:microsoft.com/office/officeart/2008/layout/LinedList"/>
    <dgm:cxn modelId="{F036C815-4EAD-D54D-ABAD-B571066B02F3}" type="presParOf" srcId="{47BD61A4-170F-3049-A655-9B1AFA383DCF}" destId="{4559E6C1-093A-D342-9262-2728E6A338B4}" srcOrd="0" destOrd="0" presId="urn:microsoft.com/office/officeart/2008/layout/LinedList"/>
    <dgm:cxn modelId="{F4820D8A-B493-614C-BFFC-8690A6866C1E}" type="presParOf" srcId="{47BD61A4-170F-3049-A655-9B1AFA383DCF}" destId="{02BC02AB-28C2-6C4E-BB03-B12F6D2982BD}" srcOrd="1" destOrd="0" presId="urn:microsoft.com/office/officeart/2008/layout/LinedList"/>
    <dgm:cxn modelId="{1E741DF3-2FDC-F24B-845F-EF1CF24713D1}" type="presParOf" srcId="{47BD61A4-170F-3049-A655-9B1AFA383DCF}" destId="{B05FEB73-170E-1A49-9EDA-C03E3BEF6F68}" srcOrd="2" destOrd="0" presId="urn:microsoft.com/office/officeart/2008/layout/LinedList"/>
    <dgm:cxn modelId="{C6353684-2DF1-FC40-B8DA-B4E533DBA1AA}" type="presParOf" srcId="{7B3B8ACD-5372-BE44-856E-53BBF0961D60}" destId="{4135C125-1138-584F-8282-919230B4959B}" srcOrd="23" destOrd="0" presId="urn:microsoft.com/office/officeart/2008/layout/LinedList"/>
    <dgm:cxn modelId="{E7C7EBB9-6700-9649-BE36-FB78B0A1D1E5}" type="presParOf" srcId="{7B3B8ACD-5372-BE44-856E-53BBF0961D60}" destId="{574DAC6F-1428-1346-8135-991EA62EA6F0}" srcOrd="24" destOrd="0" presId="urn:microsoft.com/office/officeart/2008/layout/LinedList"/>
    <dgm:cxn modelId="{60C2EC09-7681-014F-A037-6B156A3E8DCC}" type="presParOf" srcId="{7B3B8ACD-5372-BE44-856E-53BBF0961D60}" destId="{46B8854B-F584-5942-AFCB-067936EC0F58}" srcOrd="25" destOrd="0" presId="urn:microsoft.com/office/officeart/2008/layout/LinedList"/>
    <dgm:cxn modelId="{62F69900-1D37-B54E-A16F-950C2363683F}" type="presParOf" srcId="{46B8854B-F584-5942-AFCB-067936EC0F58}" destId="{174A310F-5F1D-3448-B0BF-FB2B76C1193A}" srcOrd="0" destOrd="0" presId="urn:microsoft.com/office/officeart/2008/layout/LinedList"/>
    <dgm:cxn modelId="{DD656D0B-1859-1846-AD73-0F609D912259}" type="presParOf" srcId="{46B8854B-F584-5942-AFCB-067936EC0F58}" destId="{2DE8B0D9-0607-CE4A-BB2F-4A10FBA7FA06}" srcOrd="1" destOrd="0" presId="urn:microsoft.com/office/officeart/2008/layout/LinedList"/>
    <dgm:cxn modelId="{DB0C025E-4E45-844C-9E94-054068D22273}" type="presParOf" srcId="{46B8854B-F584-5942-AFCB-067936EC0F58}" destId="{472B2827-0D4A-C74E-A3D0-0BC2E315A2D0}" srcOrd="2" destOrd="0" presId="urn:microsoft.com/office/officeart/2008/layout/LinedList"/>
    <dgm:cxn modelId="{777ECDFB-42CF-B949-B129-76683BDB33C3}" type="presParOf" srcId="{7B3B8ACD-5372-BE44-856E-53BBF0961D60}" destId="{F0DBBE1A-8772-1D41-92DE-FF0987A03E34}" srcOrd="26" destOrd="0" presId="urn:microsoft.com/office/officeart/2008/layout/LinedList"/>
    <dgm:cxn modelId="{92B6551D-C9D7-B24A-9431-4365D1857544}" type="presParOf" srcId="{7B3B8ACD-5372-BE44-856E-53BBF0961D60}" destId="{68405001-A45E-A849-8DE7-08C0AEB67137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10E3819D-D8C7-F04E-B412-C7267F529541}">
      <dgm:prSet phldrT="[Text]" custT="1"/>
      <dgm:spPr/>
      <dgm:t>
        <a:bodyPr/>
        <a:lstStyle/>
        <a:p>
          <a:r>
            <a:rPr lang="en-US" sz="1100" dirty="0"/>
            <a:t>Java Basic (~7/15)</a:t>
          </a:r>
        </a:p>
      </dgm:t>
    </dgm:pt>
    <dgm:pt modelId="{7CB3C00D-2FDC-DB4A-BC97-66E508328F3D}" type="parTrans" cxnId="{5DC1E094-2C88-7B49-B487-C0E664F5CD7C}">
      <dgm:prSet/>
      <dgm:spPr/>
      <dgm:t>
        <a:bodyPr/>
        <a:lstStyle/>
        <a:p>
          <a:endParaRPr lang="en-US" sz="1800"/>
        </a:p>
      </dgm:t>
    </dgm:pt>
    <dgm:pt modelId="{3DE18877-3316-5046-97FD-0AC81EEBA376}" type="sibTrans" cxnId="{5DC1E094-2C88-7B49-B487-C0E664F5CD7C}">
      <dgm:prSet/>
      <dgm:spPr/>
      <dgm:t>
        <a:bodyPr/>
        <a:lstStyle/>
        <a:p>
          <a:endParaRPr lang="en-US" sz="1800"/>
        </a:p>
      </dgm:t>
    </dgm:pt>
    <dgm:pt modelId="{F4B47226-1121-CC46-9FA1-67300C8BF5D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525BFB1E-148F-FA47-B1B4-41B8AD815988}" type="parTrans" cxnId="{D28F1104-6D8E-B146-B0A3-37BB46A88CCC}">
      <dgm:prSet/>
      <dgm:spPr/>
      <dgm:t>
        <a:bodyPr/>
        <a:lstStyle/>
        <a:p>
          <a:endParaRPr lang="en-US" sz="1800"/>
        </a:p>
      </dgm:t>
    </dgm:pt>
    <dgm:pt modelId="{72930EAE-A083-C842-9CF1-FE228F7EC29C}" type="sibTrans" cxnId="{D28F1104-6D8E-B146-B0A3-37BB46A88CCC}">
      <dgm:prSet/>
      <dgm:spPr/>
      <dgm:t>
        <a:bodyPr/>
        <a:lstStyle/>
        <a:p>
          <a:endParaRPr lang="en-US" sz="1800"/>
        </a:p>
      </dgm:t>
    </dgm:pt>
    <dgm:pt modelId="{A48FDE42-9DA6-FE4B-A18E-35D9CF397037}">
      <dgm:prSet phldrT="[Text]" custT="1"/>
      <dgm:spPr/>
      <dgm:t>
        <a:bodyPr/>
        <a:lstStyle/>
        <a:p>
          <a:r>
            <a:rPr lang="en-US" sz="1100" dirty="0"/>
            <a:t>Java Intermediate</a:t>
          </a:r>
        </a:p>
      </dgm:t>
    </dgm:pt>
    <dgm:pt modelId="{4E91C355-8989-BF40-ABA7-97C5DA2F8F66}" type="parTrans" cxnId="{5FCFD6E4-F497-D747-A56C-6D20586C59F9}">
      <dgm:prSet/>
      <dgm:spPr/>
      <dgm:t>
        <a:bodyPr/>
        <a:lstStyle/>
        <a:p>
          <a:endParaRPr lang="en-US" sz="1800"/>
        </a:p>
      </dgm:t>
    </dgm:pt>
    <dgm:pt modelId="{2488D3A6-F434-6841-824E-A855FB001AE3}" type="sibTrans" cxnId="{5FCFD6E4-F497-D747-A56C-6D20586C59F9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endParaRPr lang="en-US" sz="1100" dirty="0"/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endParaRPr lang="en-US" sz="1100" dirty="0"/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731C9680-B65A-9C48-B324-B7498D33063F}">
      <dgm:prSet custT="1"/>
      <dgm:spPr/>
      <dgm:t>
        <a:bodyPr/>
        <a:lstStyle/>
        <a:p>
          <a:endParaRPr lang="en-US" sz="1100" dirty="0"/>
        </a:p>
      </dgm:t>
    </dgm:pt>
    <dgm:pt modelId="{B652D881-668C-814F-B418-2470E1DA6CB4}" type="parTrans" cxnId="{B94D1572-A8E3-6248-99E7-DE8F4EC3F9DA}">
      <dgm:prSet/>
      <dgm:spPr/>
      <dgm:t>
        <a:bodyPr/>
        <a:lstStyle/>
        <a:p>
          <a:endParaRPr lang="en-US" sz="1800"/>
        </a:p>
      </dgm:t>
    </dgm:pt>
    <dgm:pt modelId="{A5DA9743-288D-0F4E-9F03-78979B411932}" type="sibTrans" cxnId="{B94D1572-A8E3-6248-99E7-DE8F4EC3F9DA}">
      <dgm:prSet/>
      <dgm:spPr/>
      <dgm:t>
        <a:bodyPr/>
        <a:lstStyle/>
        <a:p>
          <a:endParaRPr lang="en-US" sz="1800"/>
        </a:p>
      </dgm:t>
    </dgm:pt>
    <dgm:pt modelId="{7E9B1A7E-D214-704D-966A-805C20322A25}">
      <dgm:prSet phldrT="[Text]" custT="1"/>
      <dgm:spPr/>
      <dgm:t>
        <a:bodyPr/>
        <a:lstStyle/>
        <a:p>
          <a:r>
            <a:rPr lang="en-US" sz="1100" dirty="0"/>
            <a:t>Database</a:t>
          </a:r>
        </a:p>
      </dgm:t>
    </dgm:pt>
    <dgm:pt modelId="{9D33E02A-041C-9E4C-8E74-6C3B4A88296F}" type="parTrans" cxnId="{59064B1D-5A73-2342-907C-911AB225A18B}">
      <dgm:prSet/>
      <dgm:spPr/>
      <dgm:t>
        <a:bodyPr/>
        <a:lstStyle/>
        <a:p>
          <a:endParaRPr lang="en-US" sz="1800"/>
        </a:p>
      </dgm:t>
    </dgm:pt>
    <dgm:pt modelId="{E8F31762-C708-5A48-8ED1-4F20BA06C7EC}" type="sibTrans" cxnId="{59064B1D-5A73-2342-907C-911AB225A18B}">
      <dgm:prSet/>
      <dgm:spPr/>
      <dgm:t>
        <a:bodyPr/>
        <a:lstStyle/>
        <a:p>
          <a:endParaRPr lang="en-US" sz="1800"/>
        </a:p>
      </dgm:t>
    </dgm:pt>
    <dgm:pt modelId="{999ECEB7-2C6D-4F41-8AA9-E725D672E45E}">
      <dgm:prSet custT="1"/>
      <dgm:spPr/>
      <dgm:t>
        <a:bodyPr/>
        <a:lstStyle/>
        <a:p>
          <a:endParaRPr lang="en-US" sz="1100" dirty="0"/>
        </a:p>
      </dgm:t>
    </dgm:pt>
    <dgm:pt modelId="{BE68BA3E-45B7-3F43-8FAE-684C8A001E47}" type="parTrans" cxnId="{A4C98E06-795B-8A4A-BED4-41D35160811A}">
      <dgm:prSet/>
      <dgm:spPr/>
      <dgm:t>
        <a:bodyPr/>
        <a:lstStyle/>
        <a:p>
          <a:endParaRPr lang="en-US"/>
        </a:p>
      </dgm:t>
    </dgm:pt>
    <dgm:pt modelId="{F68EE03E-3965-3747-A4EA-6C524A65471B}" type="sibTrans" cxnId="{A4C98E06-795B-8A4A-BED4-41D35160811A}">
      <dgm:prSet/>
      <dgm:spPr/>
      <dgm:t>
        <a:bodyPr/>
        <a:lstStyle/>
        <a:p>
          <a:endParaRPr lang="en-US"/>
        </a:p>
      </dgm:t>
    </dgm:pt>
    <dgm:pt modelId="{4214502E-861D-5C42-915F-135165CFC496}">
      <dgm:prSet phldrT="[Text]" custT="1"/>
      <dgm:spPr/>
      <dgm:t>
        <a:bodyPr/>
        <a:lstStyle/>
        <a:p>
          <a:r>
            <a:rPr lang="en-US" sz="1100" dirty="0"/>
            <a:t>HTML, CSS, JS</a:t>
          </a:r>
        </a:p>
      </dgm:t>
    </dgm:pt>
    <dgm:pt modelId="{5AABC3B1-2576-D64A-B227-BD1B332CB9B0}" type="parTrans" cxnId="{8B9FFB72-A703-2B43-BA72-AF4BE0298BA6}">
      <dgm:prSet/>
      <dgm:spPr/>
      <dgm:t>
        <a:bodyPr/>
        <a:lstStyle/>
        <a:p>
          <a:endParaRPr lang="en-US"/>
        </a:p>
      </dgm:t>
    </dgm:pt>
    <dgm:pt modelId="{87457AFE-6CA1-1E4B-BA1B-F9550828CB5E}" type="sibTrans" cxnId="{8B9FFB72-A703-2B43-BA72-AF4BE0298BA6}">
      <dgm:prSet/>
      <dgm:spPr/>
      <dgm:t>
        <a:bodyPr/>
        <a:lstStyle/>
        <a:p>
          <a:endParaRPr lang="en-US"/>
        </a:p>
      </dgm:t>
    </dgm:pt>
    <dgm:pt modelId="{00B3607B-2CEB-8C42-AAFA-6487568A4F45}">
      <dgm:prSet phldrT="[Text]" custT="1"/>
      <dgm:spPr/>
      <dgm:t>
        <a:bodyPr/>
        <a:lstStyle/>
        <a:p>
          <a:endParaRPr lang="en-US" sz="1100" dirty="0"/>
        </a:p>
      </dgm:t>
    </dgm:pt>
    <dgm:pt modelId="{8F7D20A5-088F-0E43-BFCF-303311929B1D}" type="parTrans" cxnId="{AC2958AC-F2B2-564E-8B6C-FF07811EB8A5}">
      <dgm:prSet/>
      <dgm:spPr/>
      <dgm:t>
        <a:bodyPr/>
        <a:lstStyle/>
        <a:p>
          <a:endParaRPr lang="en-US"/>
        </a:p>
      </dgm:t>
    </dgm:pt>
    <dgm:pt modelId="{B3AD4696-E392-694B-AB3C-0DD360BC1B94}" type="sibTrans" cxnId="{AC2958AC-F2B2-564E-8B6C-FF07811EB8A5}">
      <dgm:prSet/>
      <dgm:spPr/>
      <dgm:t>
        <a:bodyPr/>
        <a:lstStyle/>
        <a:p>
          <a:endParaRPr lang="en-US"/>
        </a:p>
      </dgm:t>
    </dgm:pt>
    <dgm:pt modelId="{720443D5-A50B-41AC-A91C-9201906D65C7}">
      <dgm:prSet phldrT="[Text]" custT="1"/>
      <dgm:spPr/>
      <dgm:t>
        <a:bodyPr/>
        <a:lstStyle/>
        <a:p>
          <a:pPr>
            <a:buNone/>
          </a:pPr>
          <a:r>
            <a:rPr lang="en-US" sz="1100" dirty="0"/>
            <a:t>                               (~8/??) </a:t>
          </a:r>
        </a:p>
      </dgm:t>
    </dgm:pt>
    <dgm:pt modelId="{75ADD037-E331-43B1-89E6-BD0EC6000C8E}" type="parTrans" cxnId="{0EBA2276-445E-49A1-96AE-7D340680A113}">
      <dgm:prSet/>
      <dgm:spPr/>
      <dgm:t>
        <a:bodyPr/>
        <a:lstStyle/>
        <a:p>
          <a:endParaRPr lang="en-US"/>
        </a:p>
      </dgm:t>
    </dgm:pt>
    <dgm:pt modelId="{2870D423-9B82-4EA6-A840-A53CC16587A4}" type="sibTrans" cxnId="{0EBA2276-445E-49A1-96AE-7D340680A113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09EBF9-9862-BF46-9DDE-0175032C441D}" type="pres">
      <dgm:prSet presAssocID="{2D3FAE4C-DBC5-944A-932E-7F88EC689972}" presName="space" presStyleCnt="0"/>
      <dgm:spPr/>
    </dgm:pt>
    <dgm:pt modelId="{5CB2A3B1-17FD-1546-B635-621B8D552A5B}" type="pres">
      <dgm:prSet presAssocID="{F4B47226-1121-CC46-9FA1-67300C8BF5DE}" presName="composite" presStyleCnt="0"/>
      <dgm:spPr/>
    </dgm:pt>
    <dgm:pt modelId="{EFFCF2FA-3A63-D649-A160-4D345F94BD64}" type="pres">
      <dgm:prSet presAssocID="{F4B47226-1121-CC46-9FA1-67300C8BF5D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19E195-E804-C749-B501-E601F114626B}" type="pres">
      <dgm:prSet presAssocID="{F4B47226-1121-CC46-9FA1-67300C8BF5DE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6B9ABA-7BE3-CC40-B723-6D6E891DEBD6}" type="pres">
      <dgm:prSet presAssocID="{72930EAE-A083-C842-9CF1-FE228F7EC29C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E391F6-E454-0447-8E97-F13FED753ADF}" type="pres">
      <dgm:prSet presAssocID="{E84AB70C-BD0C-6C4C-BAF5-1AE6803C7D6E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A2E74-C93F-AD44-939E-8A3566FE0FBC}" type="pres">
      <dgm:prSet presAssocID="{BDCEB580-4082-0249-B79A-49AC8459B651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DD5228-C2F8-3A42-BA3D-5DC33B0471FC}" type="pres">
      <dgm:prSet presAssocID="{FF18557D-803A-CF42-8713-C96F723D1D28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BB337AA8-3E52-6A43-A228-54E4D1341109}" type="presOf" srcId="{00B3607B-2CEB-8C42-AAFA-6487568A4F45}" destId="{29A6EE13-3C77-4C4E-B880-804B005EE7B3}" srcOrd="0" destOrd="1" presId="urn:microsoft.com/office/officeart/2005/8/layout/hList1"/>
    <dgm:cxn modelId="{5FCFD6E4-F497-D747-A56C-6D20586C59F9}" srcId="{F4B47226-1121-CC46-9FA1-67300C8BF5DE}" destId="{A48FDE42-9DA6-FE4B-A18E-35D9CF397037}" srcOrd="0" destOrd="0" parTransId="{4E91C355-8989-BF40-ABA7-97C5DA2F8F66}" sibTransId="{2488D3A6-F434-6841-824E-A855FB001AE3}"/>
    <dgm:cxn modelId="{6F6858C7-820F-8449-BDBB-A46CCFF6D614}" type="presOf" srcId="{4214502E-861D-5C42-915F-135165CFC496}" destId="{29A6EE13-3C77-4C4E-B880-804B005EE7B3}" srcOrd="0" destOrd="2" presId="urn:microsoft.com/office/officeart/2005/8/layout/hList1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3607E4C2-FD10-5A48-B7FA-D06D02D2949E}" srcId="{24C7829B-63A6-E64D-8B0B-1B29A7DA3BC0}" destId="{E84AB70C-BD0C-6C4C-BAF5-1AE6803C7D6E}" srcOrd="2" destOrd="0" parTransId="{1CDA587D-10AE-924F-AB25-DFAB82E3AFED}" sibTransId="{6223D1BE-85FC-4E46-8A53-501D3DBF0FF7}"/>
    <dgm:cxn modelId="{F3B4F7B5-B4DC-EE46-9F50-B1DB07849CC9}" type="presOf" srcId="{731C9680-B65A-9C48-B324-B7498D33063F}" destId="{481A2E74-C93F-AD44-939E-8A3566FE0FBC}" srcOrd="0" destOrd="0" presId="urn:microsoft.com/office/officeart/2005/8/layout/hList1"/>
    <dgm:cxn modelId="{228AF2DC-BCB8-2346-93EB-EED3467AB991}" srcId="{24C7829B-63A6-E64D-8B0B-1B29A7DA3BC0}" destId="{BDCEB580-4082-0249-B79A-49AC8459B651}" srcOrd="3" destOrd="0" parTransId="{AB226F1C-83AD-B846-9DC8-AABE6246843D}" sibTransId="{A68CB42F-31AA-534F-9814-8E13F48E08AC}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12BF1C6E-320E-1B4C-AC1F-F9E29CCAE479}" srcId="{24C7829B-63A6-E64D-8B0B-1B29A7DA3BC0}" destId="{FF18557D-803A-CF42-8713-C96F723D1D28}" srcOrd="4" destOrd="0" parTransId="{881252F2-2743-454F-95D2-573F792E88C0}" sibTransId="{034E7573-DD83-3946-BAD4-F9BCA7CEEFF5}"/>
    <dgm:cxn modelId="{C96C6139-A09F-4A49-A8EB-D6592DDA3D00}" srcId="{E84AB70C-BD0C-6C4C-BAF5-1AE6803C7D6E}" destId="{D42C6BD5-A07D-8644-9245-EE5F3A5414E5}" srcOrd="0" destOrd="0" parTransId="{1DCD21DF-A047-9E48-A347-1FE2DC174F98}" sibTransId="{354C62BB-EE9D-D84B-943C-FEFE5A25F862}"/>
    <dgm:cxn modelId="{8B463420-17F9-C246-93A3-ED84022018C7}" type="presOf" srcId="{10E3819D-D8C7-F04E-B412-C7267F529541}" destId="{29A6EE13-3C77-4C4E-B880-804B005EE7B3}" srcOrd="0" destOrd="0" presId="urn:microsoft.com/office/officeart/2005/8/layout/hList1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69152C54-1A7E-417F-B183-61F42A849134}" type="presOf" srcId="{720443D5-A50B-41AC-A91C-9201906D65C7}" destId="{3D19E195-E804-C749-B501-E601F114626B}" srcOrd="0" destOrd="1" presId="urn:microsoft.com/office/officeart/2005/8/layout/hList1"/>
    <dgm:cxn modelId="{8C90A8EB-B39E-B34B-A1F9-DA5255505BA9}" type="presOf" srcId="{F4B47226-1121-CC46-9FA1-67300C8BF5DE}" destId="{EFFCF2FA-3A63-D649-A160-4D345F94BD64}" srcOrd="0" destOrd="0" presId="urn:microsoft.com/office/officeart/2005/8/layout/hList1"/>
    <dgm:cxn modelId="{03902646-BFCE-0444-A44E-21FFBFD15026}" type="presOf" srcId="{7E9B1A7E-D214-704D-966A-805C20322A25}" destId="{3D19E195-E804-C749-B501-E601F114626B}" srcOrd="0" destOrd="2" presId="urn:microsoft.com/office/officeart/2005/8/layout/hList1"/>
    <dgm:cxn modelId="{0EBA2276-445E-49A1-96AE-7D340680A113}" srcId="{F4B47226-1121-CC46-9FA1-67300C8BF5DE}" destId="{720443D5-A50B-41AC-A91C-9201906D65C7}" srcOrd="1" destOrd="0" parTransId="{75ADD037-E331-43B1-89E6-BD0EC6000C8E}" sibTransId="{2870D423-9B82-4EA6-A840-A53CC16587A4}"/>
    <dgm:cxn modelId="{A4C98E06-795B-8A4A-BED4-41D35160811A}" srcId="{FF18557D-803A-CF42-8713-C96F723D1D28}" destId="{999ECEB7-2C6D-4F41-8AA9-E725D672E45E}" srcOrd="0" destOrd="0" parTransId="{BE68BA3E-45B7-3F43-8FAE-684C8A001E47}" sibTransId="{F68EE03E-3965-3747-A4EA-6C524A65471B}"/>
    <dgm:cxn modelId="{EB015E32-BFBF-794F-82AD-1AD572BCCFAC}" type="presOf" srcId="{D42C6BD5-A07D-8644-9245-EE5F3A5414E5}" destId="{C8E391F6-E454-0447-8E97-F13FED753ADF}" srcOrd="0" destOrd="0" presId="urn:microsoft.com/office/officeart/2005/8/layout/hList1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44EEBDBA-D528-B741-9791-F5848BAE1B78}" type="presOf" srcId="{A48FDE42-9DA6-FE4B-A18E-35D9CF397037}" destId="{3D19E195-E804-C749-B501-E601F114626B}" srcOrd="0" destOrd="0" presId="urn:microsoft.com/office/officeart/2005/8/layout/hList1"/>
    <dgm:cxn modelId="{B94D1572-A8E3-6248-99E7-DE8F4EC3F9DA}" srcId="{BDCEB580-4082-0249-B79A-49AC8459B651}" destId="{731C9680-B65A-9C48-B324-B7498D33063F}" srcOrd="0" destOrd="0" parTransId="{B652D881-668C-814F-B418-2470E1DA6CB4}" sibTransId="{A5DA9743-288D-0F4E-9F03-78979B411932}"/>
    <dgm:cxn modelId="{59064B1D-5A73-2342-907C-911AB225A18B}" srcId="{F4B47226-1121-CC46-9FA1-67300C8BF5DE}" destId="{7E9B1A7E-D214-704D-966A-805C20322A25}" srcOrd="2" destOrd="0" parTransId="{9D33E02A-041C-9E4C-8E74-6C3B4A88296F}" sibTransId="{E8F31762-C708-5A48-8ED1-4F20BA06C7EC}"/>
    <dgm:cxn modelId="{7367F364-5256-9844-8629-D997D4BC8FFA}" type="presOf" srcId="{999ECEB7-2C6D-4F41-8AA9-E725D672E45E}" destId="{24DD5228-C2F8-3A42-BA3D-5DC33B0471FC}" srcOrd="0" destOrd="0" presId="urn:microsoft.com/office/officeart/2005/8/layout/hList1"/>
    <dgm:cxn modelId="{5DC1E094-2C88-7B49-B487-C0E664F5CD7C}" srcId="{5DD87434-CF6F-CC41-AFA4-203CE46D7651}" destId="{10E3819D-D8C7-F04E-B412-C7267F529541}" srcOrd="0" destOrd="0" parTransId="{7CB3C00D-2FDC-DB4A-BC97-66E508328F3D}" sibTransId="{3DE18877-3316-5046-97FD-0AC81EEBA376}"/>
    <dgm:cxn modelId="{8B9FFB72-A703-2B43-BA72-AF4BE0298BA6}" srcId="{5DD87434-CF6F-CC41-AFA4-203CE46D7651}" destId="{4214502E-861D-5C42-915F-135165CFC496}" srcOrd="2" destOrd="0" parTransId="{5AABC3B1-2576-D64A-B227-BD1B332CB9B0}" sibTransId="{87457AFE-6CA1-1E4B-BA1B-F9550828CB5E}"/>
    <dgm:cxn modelId="{D28F1104-6D8E-B146-B0A3-37BB46A88CCC}" srcId="{24C7829B-63A6-E64D-8B0B-1B29A7DA3BC0}" destId="{F4B47226-1121-CC46-9FA1-67300C8BF5DE}" srcOrd="1" destOrd="0" parTransId="{525BFB1E-148F-FA47-B1B4-41B8AD815988}" sibTransId="{72930EAE-A083-C842-9CF1-FE228F7EC29C}"/>
    <dgm:cxn modelId="{AC2958AC-F2B2-564E-8B6C-FF07811EB8A5}" srcId="{5DD87434-CF6F-CC41-AFA4-203CE46D7651}" destId="{00B3607B-2CEB-8C42-AAFA-6487568A4F45}" srcOrd="1" destOrd="0" parTransId="{8F7D20A5-088F-0E43-BFCF-303311929B1D}" sibTransId="{B3AD4696-E392-694B-AB3C-0DD360BC1B94}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398E03E1-8A64-A24D-9896-76F03F210954}" type="presParOf" srcId="{0BB563AE-E52C-1449-B166-826087CF2481}" destId="{5CB2A3B1-17FD-1546-B635-621B8D552A5B}" srcOrd="2" destOrd="0" presId="urn:microsoft.com/office/officeart/2005/8/layout/hList1"/>
    <dgm:cxn modelId="{E75430DF-54BC-644A-9D3E-FACCD0063808}" type="presParOf" srcId="{5CB2A3B1-17FD-1546-B635-621B8D552A5B}" destId="{EFFCF2FA-3A63-D649-A160-4D345F94BD64}" srcOrd="0" destOrd="0" presId="urn:microsoft.com/office/officeart/2005/8/layout/hList1"/>
    <dgm:cxn modelId="{0FCBA030-EEC2-2348-BFD4-DF17CB62E3B7}" type="presParOf" srcId="{5CB2A3B1-17FD-1546-B635-621B8D552A5B}" destId="{3D19E195-E804-C749-B501-E601F114626B}" srcOrd="1" destOrd="0" presId="urn:microsoft.com/office/officeart/2005/8/layout/hList1"/>
    <dgm:cxn modelId="{118F8C52-552B-FF4C-A5F2-7FF3452631D2}" type="presParOf" srcId="{0BB563AE-E52C-1449-B166-826087CF2481}" destId="{556B9ABA-7BE3-CC40-B723-6D6E891DEBD6}" srcOrd="3" destOrd="0" presId="urn:microsoft.com/office/officeart/2005/8/layout/hList1"/>
    <dgm:cxn modelId="{B6E9FAED-04F1-1E48-A84A-834E15D3E363}" type="presParOf" srcId="{0BB563AE-E52C-1449-B166-826087CF2481}" destId="{017797B9-A231-8B4D-8998-4461B068E499}" srcOrd="4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5" destOrd="0" presId="urn:microsoft.com/office/officeart/2005/8/layout/hList1"/>
    <dgm:cxn modelId="{EAD67EEA-53AC-6D49-BFC3-E8C6688105F6}" type="presParOf" srcId="{0BB563AE-E52C-1449-B166-826087CF2481}" destId="{4AC771A4-CC8A-B247-BFE4-98D400CF2720}" srcOrd="6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7" destOrd="0" presId="urn:microsoft.com/office/officeart/2005/8/layout/hList1"/>
    <dgm:cxn modelId="{69BF7546-C470-A044-9ADB-E634F8646926}" type="presParOf" srcId="{0BB563AE-E52C-1449-B166-826087CF2481}" destId="{D4F8C7F0-3AD2-2842-A698-00106D334688}" srcOrd="8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772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Jul</a:t>
          </a:r>
        </a:p>
      </dsp:txBody>
      <dsp:txXfrm>
        <a:off x="4772" y="4053"/>
        <a:ext cx="1829598" cy="731839"/>
      </dsp:txXfrm>
    </dsp:sp>
    <dsp:sp modelId="{29A6EE13-3C77-4C4E-B880-804B005EE7B3}">
      <dsp:nvSpPr>
        <dsp:cNvPr id="0" name=""/>
        <dsp:cNvSpPr/>
      </dsp:nvSpPr>
      <dsp:spPr>
        <a:xfrm>
          <a:off x="4772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TOEIC(7/24) 6/6~7/11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TEPS(7/16) 6/29~7/12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4772" y="735893"/>
        <a:ext cx="1829598" cy="1932480"/>
      </dsp:txXfrm>
    </dsp:sp>
    <dsp:sp modelId="{A1AE72D6-2260-FD45-A5FA-9A85AB253C2F}">
      <dsp:nvSpPr>
        <dsp:cNvPr id="0" name=""/>
        <dsp:cNvSpPr/>
      </dsp:nvSpPr>
      <dsp:spPr>
        <a:xfrm>
          <a:off x="2090515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Aug</a:t>
          </a:r>
        </a:p>
      </dsp:txBody>
      <dsp:txXfrm>
        <a:off x="2090515" y="4053"/>
        <a:ext cx="1829598" cy="731839"/>
      </dsp:txXfrm>
    </dsp:sp>
    <dsp:sp modelId="{C8E391F6-E454-0447-8E97-F13FED753ADF}">
      <dsp:nvSpPr>
        <dsp:cNvPr id="0" name=""/>
        <dsp:cNvSpPr/>
      </dsp:nvSpPr>
      <dsp:spPr>
        <a:xfrm>
          <a:off x="2090515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TOEIC(8/07) 6/20~7/25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TOEIC(8/21) 7/ 4 ~ 8/ 8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 (8/06)  6/20~7/17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TEPS (8/20)  7/ 4 ~7/31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Big Data Analyst(10/1)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                        8/29~9/2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</a:t>
          </a:r>
          <a:r>
            <a:rPr lang="en-US" sz="1100" kern="1200" dirty="0" err="1"/>
            <a:t>ADsP</a:t>
          </a:r>
          <a:r>
            <a:rPr lang="en-US" sz="1100" kern="1200" dirty="0"/>
            <a:t>(8.28)  8/1~8/5</a:t>
          </a:r>
        </a:p>
      </dsp:txBody>
      <dsp:txXfrm>
        <a:off x="2090515" y="735893"/>
        <a:ext cx="1829598" cy="1932480"/>
      </dsp:txXfrm>
    </dsp:sp>
    <dsp:sp modelId="{4221C142-CABD-5C41-B9E9-8C70ADA0F0BC}">
      <dsp:nvSpPr>
        <dsp:cNvPr id="0" name=""/>
        <dsp:cNvSpPr/>
      </dsp:nvSpPr>
      <dsp:spPr>
        <a:xfrm>
          <a:off x="4176258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4176258" y="4053"/>
        <a:ext cx="1829598" cy="731839"/>
      </dsp:txXfrm>
    </dsp:sp>
    <dsp:sp modelId="{481A2E74-C93F-AD44-939E-8A3566FE0FBC}">
      <dsp:nvSpPr>
        <dsp:cNvPr id="0" name=""/>
        <dsp:cNvSpPr/>
      </dsp:nvSpPr>
      <dsp:spPr>
        <a:xfrm>
          <a:off x="4176258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4176258" y="735893"/>
        <a:ext cx="1829598" cy="1932480"/>
      </dsp:txXfrm>
    </dsp:sp>
    <dsp:sp modelId="{745D3EA6-8B16-434A-A17A-C34B485FC579}">
      <dsp:nvSpPr>
        <dsp:cNvPr id="0" name=""/>
        <dsp:cNvSpPr/>
      </dsp:nvSpPr>
      <dsp:spPr>
        <a:xfrm>
          <a:off x="6262001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6262001" y="4053"/>
        <a:ext cx="1829598" cy="731839"/>
      </dsp:txXfrm>
    </dsp:sp>
    <dsp:sp modelId="{24DD5228-C2F8-3A42-BA3D-5DC33B0471FC}">
      <dsp:nvSpPr>
        <dsp:cNvPr id="0" name=""/>
        <dsp:cNvSpPr/>
      </dsp:nvSpPr>
      <dsp:spPr>
        <a:xfrm>
          <a:off x="6262001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6262001" y="735893"/>
        <a:ext cx="1829598" cy="1932480"/>
      </dsp:txXfrm>
    </dsp:sp>
    <dsp:sp modelId="{C35A78DC-627B-9F44-932E-CDFEFE68FEDD}">
      <dsp:nvSpPr>
        <dsp:cNvPr id="0" name=""/>
        <dsp:cNvSpPr/>
      </dsp:nvSpPr>
      <dsp:spPr>
        <a:xfrm>
          <a:off x="8347744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8347744" y="4053"/>
        <a:ext cx="1829598" cy="731839"/>
      </dsp:txXfrm>
    </dsp:sp>
    <dsp:sp modelId="{8FC4CF8D-0115-D14D-A673-F7FD92511492}">
      <dsp:nvSpPr>
        <dsp:cNvPr id="0" name=""/>
        <dsp:cNvSpPr/>
      </dsp:nvSpPr>
      <dsp:spPr>
        <a:xfrm>
          <a:off x="8347744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8347744" y="735893"/>
        <a:ext cx="1829598" cy="193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D2167-EACD-E445-A953-4B7328532B3E}">
      <dsp:nvSpPr>
        <dsp:cNvPr id="0" name=""/>
        <dsp:cNvSpPr/>
      </dsp:nvSpPr>
      <dsp:spPr>
        <a:xfrm>
          <a:off x="0" y="0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0848-4301-7042-9ABD-7826CD5FBD8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Mon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Tue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Wed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Thu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0" y="0"/>
        <a:ext cx="566626" cy="3809804"/>
      </dsp:txXfrm>
    </dsp:sp>
    <dsp:sp modelId="{78D7B426-BDDB-1340-B2B0-173FC42A1055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1. </a:t>
          </a:r>
          <a:r>
            <a:rPr lang="en-US" sz="1800" kern="1200" dirty="0">
              <a:solidFill>
                <a:srgbClr val="FF0000"/>
              </a:solidFill>
            </a:rPr>
            <a:t>Review</a:t>
          </a:r>
        </a:p>
      </dsp:txBody>
      <dsp:txXfrm>
        <a:off x="609122" y="20044"/>
        <a:ext cx="2224007" cy="400885"/>
      </dsp:txXfrm>
    </dsp:sp>
    <dsp:sp modelId="{3AE4176E-FBB4-1543-855A-6872B396FD77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D2BDE-80D8-A047-BCCC-05A7B0B32729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09122" y="440973"/>
        <a:ext cx="2224007" cy="400885"/>
      </dsp:txXfrm>
    </dsp:sp>
    <dsp:sp modelId="{0C50EBC4-8372-C24F-A0C8-072FD0CD420F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BADC6-E7C7-B541-BCAD-FBF11AEABEBA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3.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/>
        </a:p>
      </dsp:txBody>
      <dsp:txXfrm>
        <a:off x="609122" y="861903"/>
        <a:ext cx="2224007" cy="400885"/>
      </dsp:txXfrm>
    </dsp:sp>
    <dsp:sp modelId="{48595C14-B512-014C-BF66-847A2B8A7A69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1C770-ECEB-334B-8E8E-E8DF0BB61A0A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00B050"/>
              </a:solidFill>
            </a:rPr>
            <a:t>LUNCH</a:t>
          </a:r>
          <a:endParaRPr lang="en-US" sz="1800" kern="1200" dirty="0"/>
        </a:p>
      </dsp:txBody>
      <dsp:txXfrm>
        <a:off x="609122" y="1282832"/>
        <a:ext cx="2224007" cy="400885"/>
      </dsp:txXfrm>
    </dsp:sp>
    <dsp:sp modelId="{4D827302-C734-B245-8383-B46678374DA9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5AA6A-1B73-784E-B5F6-44B5161A5591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4. Main</a:t>
          </a:r>
          <a:endParaRPr lang="en-US" sz="1800" kern="1200" dirty="0">
            <a:solidFill>
              <a:srgbClr val="00B050"/>
            </a:solidFill>
          </a:endParaRPr>
        </a:p>
      </dsp:txBody>
      <dsp:txXfrm>
        <a:off x="609122" y="1703761"/>
        <a:ext cx="2224007" cy="400885"/>
      </dsp:txXfrm>
    </dsp:sp>
    <dsp:sp modelId="{438BBBF0-7FF4-C84C-B129-E1D37E9D3C18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8E993-1AAD-3749-BA78-BB5DD75285B0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5. Main</a:t>
          </a:r>
        </a:p>
      </dsp:txBody>
      <dsp:txXfrm>
        <a:off x="609122" y="2124691"/>
        <a:ext cx="2224007" cy="400885"/>
      </dsp:txXfrm>
    </dsp:sp>
    <dsp:sp modelId="{E03DE027-2866-3E4B-9712-EB2211AAD6A7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65873-859C-CA4F-8103-38F5C8858E1D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6. Main</a:t>
          </a:r>
        </a:p>
      </dsp:txBody>
      <dsp:txXfrm>
        <a:off x="609122" y="2545620"/>
        <a:ext cx="2224007" cy="400885"/>
      </dsp:txXfrm>
    </dsp:sp>
    <dsp:sp modelId="{A53FDF6C-8574-9943-8A1B-3B4A716D8CC1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26C90-6349-9F49-86ED-AE51B6A62185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7. Main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966550"/>
        <a:ext cx="2224007" cy="400885"/>
      </dsp:txXfrm>
    </dsp:sp>
    <dsp:sp modelId="{972EB412-D95E-AC4E-A5B0-37927A81036F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200D6-BA9F-044B-9C36-B7C32AF9C0D3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8. </a:t>
          </a:r>
          <a:r>
            <a:rPr lang="en-US" sz="1800" kern="1200" dirty="0">
              <a:solidFill>
                <a:srgbClr val="FF0000"/>
              </a:solidFill>
            </a:rPr>
            <a:t>Recap, Test</a:t>
          </a:r>
        </a:p>
      </dsp:txBody>
      <dsp:txXfrm>
        <a:off x="609122" y="3387479"/>
        <a:ext cx="2224007" cy="400885"/>
      </dsp:txXfrm>
    </dsp:sp>
    <dsp:sp modelId="{BDA19CCB-C8CA-5A4B-8E36-1ABD1E3AD71C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3F9DF-0587-7642-BA31-35B5416DF350}">
      <dsp:nvSpPr>
        <dsp:cNvPr id="0" name=""/>
        <dsp:cNvSpPr/>
      </dsp:nvSpPr>
      <dsp:spPr>
        <a:xfrm>
          <a:off x="0" y="85072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1DC6-1E6A-584F-A1D8-D64A6DA8340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Fri</a:t>
          </a:r>
        </a:p>
      </dsp:txBody>
      <dsp:txXfrm>
        <a:off x="0" y="0"/>
        <a:ext cx="566626" cy="3809804"/>
      </dsp:txXfrm>
    </dsp:sp>
    <dsp:sp modelId="{F6078B68-1E59-0D44-A117-D46574042F3C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1. </a:t>
          </a:r>
          <a:r>
            <a:rPr lang="en-US" sz="1800" kern="1200" dirty="0">
              <a:solidFill>
                <a:srgbClr val="FF0000"/>
              </a:solidFill>
            </a:rPr>
            <a:t>Recap </a:t>
          </a:r>
          <a:r>
            <a:rPr lang="en-US" sz="1800" kern="1200" dirty="0">
              <a:solidFill>
                <a:srgbClr val="0070C0"/>
              </a:solidFill>
            </a:rPr>
            <a:t>Sub</a:t>
          </a:r>
        </a:p>
      </dsp:txBody>
      <dsp:txXfrm>
        <a:off x="609122" y="20044"/>
        <a:ext cx="2224007" cy="400885"/>
      </dsp:txXfrm>
    </dsp:sp>
    <dsp:sp modelId="{2C1CA525-87D2-294C-8DB0-F02725AF289C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885A4-80BA-3A4B-867C-91C5978EBD6B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440973"/>
        <a:ext cx="2224007" cy="400885"/>
      </dsp:txXfrm>
    </dsp:sp>
    <dsp:sp modelId="{61CDDD24-358E-5B4A-AD60-11F14A737E06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BC042-65EC-D84B-BE9B-F6DD2C58AB08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3.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861903"/>
        <a:ext cx="2224007" cy="400885"/>
      </dsp:txXfrm>
    </dsp:sp>
    <dsp:sp modelId="{AC8660F7-76F0-F247-8B75-8F0B995A3201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90A19-C6DA-C04E-8404-BFAEE10DC2ED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00B050"/>
              </a:solidFill>
            </a:rPr>
            <a:t>LUNCH</a:t>
          </a:r>
          <a:endParaRPr lang="en-US" sz="1800" kern="1200" dirty="0"/>
        </a:p>
      </dsp:txBody>
      <dsp:txXfrm>
        <a:off x="609122" y="1282832"/>
        <a:ext cx="2224007" cy="400885"/>
      </dsp:txXfrm>
    </dsp:sp>
    <dsp:sp modelId="{95B9E0B1-9521-874A-9CA1-C08C43B2729E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0C033-A228-1E46-B786-40EFC87C89F4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4. </a:t>
          </a:r>
          <a:r>
            <a:rPr lang="en-US" sz="1800" kern="1200" dirty="0">
              <a:solidFill>
                <a:srgbClr val="FF0000"/>
              </a:solidFill>
            </a:rPr>
            <a:t>Recap </a:t>
          </a:r>
          <a:r>
            <a:rPr lang="en-US" sz="1800" kern="1200" dirty="0"/>
            <a:t>Main</a:t>
          </a:r>
          <a:endParaRPr lang="en-US" sz="1800" kern="1200" dirty="0">
            <a:solidFill>
              <a:srgbClr val="00B050"/>
            </a:solidFill>
          </a:endParaRPr>
        </a:p>
      </dsp:txBody>
      <dsp:txXfrm>
        <a:off x="609122" y="1703761"/>
        <a:ext cx="2224007" cy="400885"/>
      </dsp:txXfrm>
    </dsp:sp>
    <dsp:sp modelId="{23866C2F-3D81-D645-9FBB-62414FB57DC6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E87C6-4716-B24A-8FC0-BA6DF104B9CB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5.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124691"/>
        <a:ext cx="2224007" cy="400885"/>
      </dsp:txXfrm>
    </dsp:sp>
    <dsp:sp modelId="{0CCCEAF5-DA6A-EB4D-B447-2A1D9F9B5A96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9F04F-4CE8-A84C-B875-BE5FE8911E39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6. </a:t>
          </a:r>
        </a:p>
      </dsp:txBody>
      <dsp:txXfrm>
        <a:off x="609122" y="2545620"/>
        <a:ext cx="2224007" cy="400885"/>
      </dsp:txXfrm>
    </dsp:sp>
    <dsp:sp modelId="{4F7F5806-7F09-9047-90DA-058542827197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C02AB-28C2-6C4E-BB03-B12F6D2982BD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7.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966550"/>
        <a:ext cx="2224007" cy="400885"/>
      </dsp:txXfrm>
    </dsp:sp>
    <dsp:sp modelId="{4135C125-1138-584F-8282-919230B4959B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8B0D9-0607-CE4A-BB2F-4A10FBA7FA06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8. </a:t>
          </a:r>
          <a:r>
            <a:rPr lang="en-US" sz="1800" kern="1200" dirty="0">
              <a:solidFill>
                <a:srgbClr val="FF0000"/>
              </a:solidFill>
            </a:rPr>
            <a:t>Test</a:t>
          </a:r>
        </a:p>
      </dsp:txBody>
      <dsp:txXfrm>
        <a:off x="609122" y="3387479"/>
        <a:ext cx="2224007" cy="400885"/>
      </dsp:txXfrm>
    </dsp:sp>
    <dsp:sp modelId="{F0DBBE1A-8772-1D41-92DE-FF0987A03E34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27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Jul</a:t>
          </a:r>
        </a:p>
      </dsp:txBody>
      <dsp:txXfrm>
        <a:off x="4275" y="5592"/>
        <a:ext cx="1639029" cy="547200"/>
      </dsp:txXfrm>
    </dsp:sp>
    <dsp:sp modelId="{29A6EE13-3C77-4C4E-B880-804B005EE7B3}">
      <dsp:nvSpPr>
        <dsp:cNvPr id="0" name=""/>
        <dsp:cNvSpPr/>
      </dsp:nvSpPr>
      <dsp:spPr>
        <a:xfrm>
          <a:off x="427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Java Basic (~7/15)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HTML, CSS, JS</a:t>
          </a:r>
        </a:p>
      </dsp:txBody>
      <dsp:txXfrm>
        <a:off x="4275" y="552792"/>
        <a:ext cx="1639029" cy="834480"/>
      </dsp:txXfrm>
    </dsp:sp>
    <dsp:sp modelId="{EFFCF2FA-3A63-D649-A160-4D345F94BD64}">
      <dsp:nvSpPr>
        <dsp:cNvPr id="0" name=""/>
        <dsp:cNvSpPr/>
      </dsp:nvSpPr>
      <dsp:spPr>
        <a:xfrm>
          <a:off x="187276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Aug</a:t>
          </a:r>
        </a:p>
      </dsp:txBody>
      <dsp:txXfrm>
        <a:off x="1872769" y="5592"/>
        <a:ext cx="1639029" cy="547200"/>
      </dsp:txXfrm>
    </dsp:sp>
    <dsp:sp modelId="{3D19E195-E804-C749-B501-E601F114626B}">
      <dsp:nvSpPr>
        <dsp:cNvPr id="0" name=""/>
        <dsp:cNvSpPr/>
      </dsp:nvSpPr>
      <dsp:spPr>
        <a:xfrm>
          <a:off x="187276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Java Intermediate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                               (~8/??)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Database</a:t>
          </a:r>
        </a:p>
      </dsp:txBody>
      <dsp:txXfrm>
        <a:off x="1872769" y="552792"/>
        <a:ext cx="1639029" cy="834480"/>
      </dsp:txXfrm>
    </dsp:sp>
    <dsp:sp modelId="{A1AE72D6-2260-FD45-A5FA-9A85AB253C2F}">
      <dsp:nvSpPr>
        <dsp:cNvPr id="0" name=""/>
        <dsp:cNvSpPr/>
      </dsp:nvSpPr>
      <dsp:spPr>
        <a:xfrm>
          <a:off x="3741262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3741262" y="5592"/>
        <a:ext cx="1639029" cy="547200"/>
      </dsp:txXfrm>
    </dsp:sp>
    <dsp:sp modelId="{C8E391F6-E454-0447-8E97-F13FED753ADF}">
      <dsp:nvSpPr>
        <dsp:cNvPr id="0" name=""/>
        <dsp:cNvSpPr/>
      </dsp:nvSpPr>
      <dsp:spPr>
        <a:xfrm>
          <a:off x="3741262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3741262" y="552792"/>
        <a:ext cx="1639029" cy="834480"/>
      </dsp:txXfrm>
    </dsp:sp>
    <dsp:sp modelId="{4221C142-CABD-5C41-B9E9-8C70ADA0F0BC}">
      <dsp:nvSpPr>
        <dsp:cNvPr id="0" name=""/>
        <dsp:cNvSpPr/>
      </dsp:nvSpPr>
      <dsp:spPr>
        <a:xfrm>
          <a:off x="560975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5609755" y="5592"/>
        <a:ext cx="1639029" cy="547200"/>
      </dsp:txXfrm>
    </dsp:sp>
    <dsp:sp modelId="{481A2E74-C93F-AD44-939E-8A3566FE0FBC}">
      <dsp:nvSpPr>
        <dsp:cNvPr id="0" name=""/>
        <dsp:cNvSpPr/>
      </dsp:nvSpPr>
      <dsp:spPr>
        <a:xfrm>
          <a:off x="560975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5609755" y="552792"/>
        <a:ext cx="1639029" cy="834480"/>
      </dsp:txXfrm>
    </dsp:sp>
    <dsp:sp modelId="{745D3EA6-8B16-434A-A17A-C34B485FC579}">
      <dsp:nvSpPr>
        <dsp:cNvPr id="0" name=""/>
        <dsp:cNvSpPr/>
      </dsp:nvSpPr>
      <dsp:spPr>
        <a:xfrm>
          <a:off x="747824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7478249" y="5592"/>
        <a:ext cx="1639029" cy="547200"/>
      </dsp:txXfrm>
    </dsp:sp>
    <dsp:sp modelId="{24DD5228-C2F8-3A42-BA3D-5DC33B0471FC}">
      <dsp:nvSpPr>
        <dsp:cNvPr id="0" name=""/>
        <dsp:cNvSpPr/>
      </dsp:nvSpPr>
      <dsp:spPr>
        <a:xfrm>
          <a:off x="747824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7478249" y="552792"/>
        <a:ext cx="1639029" cy="834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DEFAE-599E-4C43-8B9C-10C05B00EE5B}" type="datetimeFigureOut">
              <a:rPr lang="en-KR" smtClean="0"/>
              <a:t>07/01/2022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FC0E1-4090-C641-A93F-808ACDA125F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822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D005-0991-964A-9E5F-985D5D43431C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939A72-DAEA-637B-95F5-54145DD6DC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519646" y="1657"/>
            <a:ext cx="1672354" cy="16723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330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73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832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247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807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935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7296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003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1950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65569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371C-9F19-E74C-9F96-A30DB03F2246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6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076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050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487B-615D-E844-89F9-3C181377B317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8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7493-110F-B943-8197-E0A65EB59BAD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50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C4EF3-455D-D146-A5FD-3FC609F64AEB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2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2B7C55-4DDE-9345-92BE-927CF6D7379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E67B3C-4F8D-E9C1-39C0-B76F8BAC630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0519646" y="1657"/>
            <a:ext cx="1672354" cy="16723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683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ko.wikipedia.org/wiki/%EC%A0%9C%EC%9E%84%EC%8A%A4_%EA%B3%A0%EC%8A%AC%EB%A7%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.wikipedia.org/wiki/Write_once,_run_anywher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C5890B-7D4C-102F-D981-BBD40689E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Java class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CCEED8-10A5-8E9E-C223-F8F06B5A0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KR" dirty="0"/>
              <a:t>ay 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15CDD-9CBA-C113-9BFC-89929A86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4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AF94-DFCB-5901-3579-F1DF298B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br>
              <a:rPr lang="en-US" altLang="ko-KR" dirty="0"/>
            </a:br>
            <a:r>
              <a:rPr lang="en-US" altLang="ko-KR" dirty="0"/>
              <a:t>1.2.3  IntelliJ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B35F72-C718-698F-61EE-D59D3E09E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105" y="2667000"/>
            <a:ext cx="6689128" cy="3124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98911-CD00-1ED0-DF79-762A2269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8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81EF-019A-259C-4D8F-9BD2F8AD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Print “Hello World”</a:t>
            </a:r>
            <a:br>
              <a:rPr lang="en-US" dirty="0"/>
            </a:br>
            <a:r>
              <a:rPr lang="en-US" dirty="0"/>
              <a:t>1.3.1 Repl.it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907806-E7C0-03F9-26C3-636AF21F1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9" y="2438399"/>
            <a:ext cx="7106015" cy="15304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3351B-C16C-94AF-185C-32E77316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43958-9F76-9771-E072-C7808A10B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100"/>
          <a:stretch/>
        </p:blipFill>
        <p:spPr>
          <a:xfrm>
            <a:off x="6744512" y="4375022"/>
            <a:ext cx="2711590" cy="2482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17F9F3-205A-3FD7-5739-931A05DE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102" y="3429000"/>
            <a:ext cx="2711589" cy="34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81EF-019A-259C-4D8F-9BD2F8AD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1.3 Print “Hello World”</a:t>
            </a:r>
            <a:br>
              <a:rPr lang="en-US" dirty="0"/>
            </a:br>
            <a:r>
              <a:rPr lang="en-US" altLang="ko-KR" dirty="0"/>
              <a:t>1.3.2</a:t>
            </a:r>
            <a:r>
              <a:rPr lang="ko-KR" altLang="en-US" dirty="0"/>
              <a:t> </a:t>
            </a:r>
            <a:r>
              <a:rPr lang="en-US" altLang="ko-KR" dirty="0"/>
              <a:t>Visual Studio Code 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157A2D-8D1E-393F-967F-025F09AA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441" y="3086470"/>
            <a:ext cx="9025500" cy="22788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3351B-C16C-94AF-185C-32E77316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5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02CD-5774-41D1-CB01-52537C19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</a:t>
            </a:r>
            <a:r>
              <a:rPr lang="ko-KR" altLang="en-US" dirty="0"/>
              <a:t>  </a:t>
            </a:r>
            <a:r>
              <a:rPr lang="en-US" altLang="ko-KR" dirty="0"/>
              <a:t>Github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7E15C8-FCCD-4ADB-56F2-E5DF05FA5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615" y="2667000"/>
            <a:ext cx="7604108" cy="3124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63E9F-067A-151D-8378-6FA81899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43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AEF75-F500-2CDC-243B-D2F415FD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 Comment &amp; Variable</a:t>
            </a:r>
            <a:br>
              <a:rPr lang="fr-FR" dirty="0"/>
            </a:br>
            <a:r>
              <a:rPr lang="fr-FR" dirty="0"/>
              <a:t>2.1 Comment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E4E5F6-E589-20CB-D5BC-EB244F21A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975" y="2606658"/>
            <a:ext cx="4616687" cy="6350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92C0B-79E5-C04F-9635-775A8404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DD7A75-3200-DB2A-048B-AFD9C3757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26" y="4184689"/>
            <a:ext cx="2876698" cy="15113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40F071-DA34-A28E-12C4-F465711D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358" y="4184689"/>
            <a:ext cx="6502734" cy="17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8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972A-B0F7-93B7-8E38-4DBEA46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2 </a:t>
            </a:r>
            <a:r>
              <a:rPr lang="en-US" dirty="0"/>
              <a:t>Comment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Variable</a:t>
            </a:r>
            <a:br>
              <a:rPr lang="en-US" altLang="ko-KR" dirty="0"/>
            </a:br>
            <a:r>
              <a:rPr lang="en-US" altLang="ko-KR" dirty="0"/>
              <a:t>2.2</a:t>
            </a:r>
            <a:r>
              <a:rPr lang="ko-KR" altLang="en-US" dirty="0"/>
              <a:t> </a:t>
            </a:r>
            <a:r>
              <a:rPr lang="en-US" altLang="ko-KR" dirty="0"/>
              <a:t> Variable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008FBB-371B-B30E-CE92-F08083902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796" y="2158984"/>
            <a:ext cx="4388076" cy="5588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170EA-A13E-125F-9699-085175D0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133CC-5025-CF32-0BAC-217376E5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36" y="2971487"/>
            <a:ext cx="3473629" cy="730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8A65A-3726-7124-AFC6-60207B2BD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716" y="3822430"/>
            <a:ext cx="4438878" cy="2216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002E3-8DAA-B98A-D9B2-43DFAB9C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576" y="5612584"/>
            <a:ext cx="5454930" cy="1219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C4DE2E-CE5A-882A-BAC4-7FADD034B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325" y="3910697"/>
            <a:ext cx="5359675" cy="17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2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1AC8A-7FEC-9D1A-24F0-EED792E2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 </a:t>
            </a:r>
            <a:r>
              <a:rPr lang="en-US" dirty="0"/>
              <a:t>Comment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Variable</a:t>
            </a:r>
            <a:br>
              <a:rPr lang="en-US" altLang="ko-KR" dirty="0"/>
            </a:br>
            <a:r>
              <a:rPr lang="en-US" altLang="ko-KR" dirty="0"/>
              <a:t>2.3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342053F-A04A-4F8B-7616-D32FD866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" name="Content Placeholder 5">
            <a:extLst>
              <a:ext uri="{FF2B5EF4-FFF2-40B4-BE49-F238E27FC236}">
                <a16:creationId xmlns:a16="http://schemas.microsoft.com/office/drawing/2014/main" id="{185F4973-AB5B-1C24-B6A7-9F68930F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03" y="2518954"/>
            <a:ext cx="7036162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E38328-FB0E-CB28-348B-C1D7947C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Print &amp; Input Data</a:t>
            </a:r>
            <a:br>
              <a:rPr lang="en-US" altLang="ko-KR" dirty="0"/>
            </a:br>
            <a:r>
              <a:rPr lang="en-US" altLang="ko-KR" dirty="0"/>
              <a:t>3.1</a:t>
            </a:r>
            <a:r>
              <a:rPr lang="ko-KR" altLang="en-US" dirty="0"/>
              <a:t> </a:t>
            </a:r>
            <a:r>
              <a:rPr lang="en-US" altLang="ko-KR" dirty="0"/>
              <a:t>Print Data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06D85B-F9B9-E8A3-8303-718465F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4016" y="5867131"/>
            <a:ext cx="5867702" cy="84459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D7B165-B560-C4A1-4AA4-9D7E9758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7C580-57AD-3245-584D-5C059223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756" y="2247962"/>
            <a:ext cx="7017111" cy="3340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2649" y="2660650"/>
            <a:ext cx="42952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// Ja</a:t>
            </a:r>
            <a:r>
              <a:rPr lang="ko-KR" altLang="en-US" sz="900" dirty="0" smtClean="0"/>
              <a:t>라는 문자열과 </a:t>
            </a:r>
            <a:r>
              <a:rPr lang="en-US" altLang="ko-KR" sz="900" dirty="0" err="1" smtClean="0"/>
              <a:t>va</a:t>
            </a:r>
            <a:r>
              <a:rPr lang="ko-KR" altLang="en-US" sz="900" dirty="0" smtClean="0"/>
              <a:t>라는 문자열을 붙여서 문자열 변수 </a:t>
            </a:r>
            <a:r>
              <a:rPr lang="en-US" altLang="ko-KR" sz="900" dirty="0" smtClean="0"/>
              <a:t>name</a:t>
            </a:r>
            <a:r>
              <a:rPr lang="ko-KR" altLang="en-US" sz="900" dirty="0" smtClean="0"/>
              <a:t>에 할당한다</a:t>
            </a:r>
            <a:r>
              <a:rPr lang="en-US" altLang="ko-KR" sz="900" dirty="0" smtClean="0"/>
              <a:t>.</a:t>
            </a:r>
          </a:p>
          <a:p>
            <a:endParaRPr lang="en-US" altLang="ko-KR" sz="900" dirty="0" smtClean="0"/>
          </a:p>
          <a:p>
            <a:r>
              <a:rPr lang="en-US" altLang="ko-KR" sz="900" dirty="0" smtClean="0"/>
              <a:t>// name</a:t>
            </a:r>
            <a:r>
              <a:rPr lang="ko-KR" altLang="en-US" sz="900" dirty="0" smtClean="0"/>
              <a:t>이라는 문자열 형 </a:t>
            </a:r>
            <a:r>
              <a:rPr lang="ko-KR" altLang="en-US" sz="900" dirty="0" err="1" smtClean="0"/>
              <a:t>변수값과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8.0</a:t>
            </a:r>
            <a:r>
              <a:rPr lang="ko-KR" altLang="en-US" sz="900" dirty="0" smtClean="0"/>
              <a:t>이라는 실수를 붙여서 문자열 변수 </a:t>
            </a:r>
            <a:r>
              <a:rPr lang="en-US" altLang="ko-KR" sz="900" dirty="0" err="1" smtClean="0"/>
              <a:t>str</a:t>
            </a:r>
            <a:r>
              <a:rPr lang="ko-KR" altLang="en-US" sz="900" dirty="0" smtClean="0"/>
              <a:t>에 할당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4998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41D12-4045-B5CD-9EB5-816EE8D7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295DD-EFA9-248E-5F60-57623F95CE7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9633"/>
          <a:stretch/>
        </p:blipFill>
        <p:spPr>
          <a:xfrm>
            <a:off x="0" y="0"/>
            <a:ext cx="8333772" cy="2063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144A2-E9AF-32F7-4D90-FD28B9B51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22" y="1549870"/>
            <a:ext cx="7492678" cy="53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9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FBFA-035C-6F12-0CAF-08712907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3.2 Input Data</a:t>
            </a:r>
            <a:br>
              <a:rPr lang="en-US" dirty="0"/>
            </a:br>
            <a:r>
              <a:rPr lang="en-US" dirty="0"/>
              <a:t>3.2.1 Basic -  Scanner()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7BD37D-339C-E52D-6CBE-59E657666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875" y="1666625"/>
            <a:ext cx="6873240" cy="46361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5B7A9-F097-538F-E486-35068ACC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72473" y="2597150"/>
            <a:ext cx="313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//</a:t>
            </a:r>
            <a:r>
              <a:rPr lang="ko-KR" altLang="en-US" sz="1200" dirty="0" smtClean="0">
                <a:solidFill>
                  <a:srgbClr val="FF0000"/>
                </a:solidFill>
              </a:rPr>
              <a:t>스캐너 객체 생성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57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91840" y="1666625"/>
            <a:ext cx="2141220" cy="32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85260" y="2597150"/>
            <a:ext cx="4312920" cy="32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486400" y="3258126"/>
            <a:ext cx="2141220" cy="32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00800" y="4140777"/>
            <a:ext cx="251460" cy="32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88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DCF793-1859-FC4E-8018-6996546C639F}"/>
              </a:ext>
            </a:extLst>
          </p:cNvPr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A898C-F72B-0D48-B7FA-44859557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1957" y="559618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D854C2-912C-E64A-8E84-F3034FC0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662138"/>
              </p:ext>
            </p:extLst>
          </p:nvPr>
        </p:nvGraphicFramePr>
        <p:xfrm>
          <a:off x="1004939" y="964860"/>
          <a:ext cx="10182116" cy="2672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495E3AF-8F95-9246-90D1-109DDE576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839" y="3857502"/>
            <a:ext cx="2217833" cy="9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58CE9-2380-8E43-AC4D-D1D7D1F35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582" y="3834937"/>
            <a:ext cx="3740625" cy="947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EF7BC-5ACF-8E44-BCCD-CB86F0748F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3539" b="-1535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99D55B-671B-1D45-A617-F304C5014A3E}"/>
              </a:ext>
            </a:extLst>
          </p:cNvPr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www.dataq.or.kr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8846D-BB39-6542-9427-617CD95001C9}"/>
              </a:ext>
            </a:extLst>
          </p:cNvPr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www.teps.or.kr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02ECBE-A1B9-FE41-9CF9-F4A406218DAB}"/>
              </a:ext>
            </a:extLst>
          </p:cNvPr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www.toeic.co.kr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A5170-B868-F6B6-1A2E-AB130B135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4164" y="5375482"/>
            <a:ext cx="4692891" cy="939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519BA8-310B-475E-EFD8-36742778F2DE}"/>
              </a:ext>
            </a:extLst>
          </p:cNvPr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austiny.snu.ac.kr</a:t>
            </a:r>
            <a:endParaRPr lang="en-K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6810E1-5C2A-48AC-5D4E-2977A8C4D3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2509" y="5375482"/>
            <a:ext cx="4525179" cy="704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3E03F4-B36C-5593-741C-D914822E8BC5}"/>
              </a:ext>
            </a:extLst>
          </p:cNvPr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austin.sogang.ac.kr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672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F2344F-852E-926E-D021-FE9A1111A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560" y="952974"/>
            <a:ext cx="9778916" cy="50967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E8951-8611-4A94-27C4-6CD49D71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977389" y="1666625"/>
            <a:ext cx="2699385" cy="32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67914" y="3409700"/>
            <a:ext cx="4099561" cy="32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34690" y="4729696"/>
            <a:ext cx="1708786" cy="32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68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0B0F9F-1D93-60DA-FCE8-BAC7C7FC0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100" y="908420"/>
            <a:ext cx="10765900" cy="52057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24824-5C6F-70AA-1801-0641AF66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644014" y="1344430"/>
            <a:ext cx="2699385" cy="32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67889" y="2819150"/>
            <a:ext cx="4271011" cy="32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93706" y="3941195"/>
            <a:ext cx="1835469" cy="322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590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EBDD-3D7F-7B9B-6354-EC9C20E1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Print &amp; Input Data</a:t>
            </a:r>
            <a:r>
              <a:rPr lang="en-US" dirty="0"/>
              <a:t/>
            </a:r>
            <a:br>
              <a:rPr lang="en-US" dirty="0"/>
            </a:br>
            <a:r>
              <a:rPr lang="en-US" altLang="ko-KR" dirty="0"/>
              <a:t>3.3 </a:t>
            </a:r>
            <a:r>
              <a:rPr lang="ko-KR" altLang="en-US" dirty="0"/>
              <a:t> </a:t>
            </a:r>
            <a:r>
              <a:rPr lang="en-US" altLang="ko-KR" dirty="0"/>
              <a:t>Exam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4B3980-E578-C4F8-3AF1-3162E66D2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00" y="2359994"/>
            <a:ext cx="9256310" cy="42135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A3A99-6DB8-3C6D-C01F-2E1417FF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47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5C34-6B14-A840-A7CD-1844DAA3E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58FC-55A8-25C5-73FA-E4B45646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93DA28B-35AA-348A-5AF7-739A3F4E5C09}"/>
              </a:ext>
            </a:extLst>
          </p:cNvPr>
          <p:cNvSpPr txBox="1">
            <a:spLocks/>
          </p:cNvSpPr>
          <p:nvPr/>
        </p:nvSpPr>
        <p:spPr>
          <a:xfrm>
            <a:off x="10951856" y="5867131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FBA611-243B-C76D-BB3F-11F8E256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2133921"/>
            <a:ext cx="5547360" cy="4724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3D82BC-65E5-A910-CE6E-0F178CC1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33922"/>
            <a:ext cx="6421120" cy="261493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825B3D-ED20-B0CA-B8AE-3A8DB8A87ACE}"/>
              </a:ext>
            </a:extLst>
          </p:cNvPr>
          <p:cNvSpPr/>
          <p:nvPr/>
        </p:nvSpPr>
        <p:spPr>
          <a:xfrm>
            <a:off x="437923" y="4454935"/>
            <a:ext cx="608466" cy="370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5D5D44-2CEB-CC55-EE6E-86E37C0837EF}"/>
              </a:ext>
            </a:extLst>
          </p:cNvPr>
          <p:cNvSpPr/>
          <p:nvPr/>
        </p:nvSpPr>
        <p:spPr>
          <a:xfrm>
            <a:off x="6708320" y="3686175"/>
            <a:ext cx="535443" cy="34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36552C-8DA0-38DF-33E8-41E5E12AA300}"/>
              </a:ext>
            </a:extLst>
          </p:cNvPr>
          <p:cNvSpPr/>
          <p:nvPr/>
        </p:nvSpPr>
        <p:spPr>
          <a:xfrm>
            <a:off x="6708320" y="5253038"/>
            <a:ext cx="335418" cy="22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A1F5D9-130F-B975-CAA6-2CA81F99FB5F}"/>
              </a:ext>
            </a:extLst>
          </p:cNvPr>
          <p:cNvSpPr/>
          <p:nvPr/>
        </p:nvSpPr>
        <p:spPr>
          <a:xfrm>
            <a:off x="6708320" y="6701159"/>
            <a:ext cx="302080" cy="156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15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A223D-95B3-0928-037E-65AEC47C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0B450-B3A1-2C64-DB75-3CF28FA0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6" y="1574156"/>
            <a:ext cx="9499587" cy="500359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3DF2B0-7B64-791C-8157-2845103FC165}"/>
              </a:ext>
            </a:extLst>
          </p:cNvPr>
          <p:cNvSpPr/>
          <p:nvPr/>
        </p:nvSpPr>
        <p:spPr>
          <a:xfrm>
            <a:off x="6042660" y="3580243"/>
            <a:ext cx="617220" cy="572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114674-816D-2675-E340-6AC70F97AC77}"/>
              </a:ext>
            </a:extLst>
          </p:cNvPr>
          <p:cNvSpPr/>
          <p:nvPr/>
        </p:nvSpPr>
        <p:spPr>
          <a:xfrm>
            <a:off x="7064357" y="2674620"/>
            <a:ext cx="1127144" cy="768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60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33329-10F7-1AD0-A15A-B82CF8D0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8F6D4-5E3E-0E6B-A693-4B1406E6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43" y="1620457"/>
            <a:ext cx="9406202" cy="523754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E4D43E-4842-F759-14EC-EE76F5CFAD0B}"/>
              </a:ext>
            </a:extLst>
          </p:cNvPr>
          <p:cNvSpPr/>
          <p:nvPr/>
        </p:nvSpPr>
        <p:spPr>
          <a:xfrm>
            <a:off x="7076279" y="2202687"/>
            <a:ext cx="619922" cy="1028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8B04AC-0AF3-FF69-97A3-8BC3A5C636F0}"/>
              </a:ext>
            </a:extLst>
          </p:cNvPr>
          <p:cNvSpPr/>
          <p:nvPr/>
        </p:nvSpPr>
        <p:spPr>
          <a:xfrm>
            <a:off x="6657177" y="3421380"/>
            <a:ext cx="1199043" cy="601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72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962EDE-844E-A581-3042-78B6E9E0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619C7-D57B-1BA5-3D7E-E881BDFB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00" y="1747777"/>
            <a:ext cx="10480457" cy="511022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997C8B-819E-FE35-9D29-11CB9EF029A6}"/>
              </a:ext>
            </a:extLst>
          </p:cNvPr>
          <p:cNvSpPr/>
          <p:nvPr/>
        </p:nvSpPr>
        <p:spPr>
          <a:xfrm>
            <a:off x="1689903" y="6172200"/>
            <a:ext cx="8356922" cy="529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r>
              <a:rPr lang="ko-KR" altLang="en-US" dirty="0" smtClean="0"/>
              <a:t>정수형 </a:t>
            </a:r>
            <a:r>
              <a:rPr lang="ko-KR" altLang="en-US" dirty="0" err="1" smtClean="0"/>
              <a:t>자료형은</a:t>
            </a:r>
            <a:r>
              <a:rPr lang="ko-KR" altLang="en-US" dirty="0" smtClean="0"/>
              <a:t> 소수점 이하는 날린다</a:t>
            </a:r>
            <a:r>
              <a:rPr lang="en-US" altLang="ko-KR" dirty="0" smtClean="0"/>
              <a:t>. </a:t>
            </a:r>
          </a:p>
          <a:p>
            <a:pPr algn="ctr"/>
            <a:r>
              <a:rPr lang="en-US" dirty="0" smtClean="0"/>
              <a:t>-</a:t>
            </a:r>
            <a:r>
              <a:rPr lang="ko-KR" altLang="en-US" dirty="0" smtClean="0"/>
              <a:t>나머지 연산자 </a:t>
            </a:r>
            <a:r>
              <a:rPr lang="en-US" altLang="ko-KR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3CD3F-FE24-8D4C-17E9-CE07E1E3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8C8F2-9572-FFC8-D2E5-AA2BFD9BB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28" y="1193316"/>
            <a:ext cx="9551133" cy="566468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5E0B5A-3263-8C08-6E17-B6C8D3451DE3}"/>
              </a:ext>
            </a:extLst>
          </p:cNvPr>
          <p:cNvSpPr/>
          <p:nvPr/>
        </p:nvSpPr>
        <p:spPr>
          <a:xfrm>
            <a:off x="8886825" y="3590925"/>
            <a:ext cx="1409700" cy="1263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01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9E4A5-9337-70CF-0A10-68E5D2CE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A26DF-FD65-3457-8599-21BFFEEA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6" y="775592"/>
            <a:ext cx="9242101" cy="608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092431-8CEA-024B-941E-8C358E42C382}"/>
              </a:ext>
            </a:extLst>
          </p:cNvPr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C560E3-6ADA-F943-BBEA-5D8BD56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823689-F7E5-024B-A735-8F11A3F66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2213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F7A28-D774-F640-8A51-5EB9EE38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7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B8E875-E703-E846-B295-0F63B92CD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325094"/>
              </p:ext>
            </p:extLst>
          </p:nvPr>
        </p:nvGraphicFramePr>
        <p:xfrm>
          <a:off x="1441158" y="719667"/>
          <a:ext cx="2833130" cy="380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FBFE4A6-95AA-5047-963C-91D20F2CD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032834"/>
              </p:ext>
            </p:extLst>
          </p:nvPr>
        </p:nvGraphicFramePr>
        <p:xfrm>
          <a:off x="6656916" y="719667"/>
          <a:ext cx="2833130" cy="380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FB2D3-01F7-704B-A7E3-64594360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90CC578-F571-4448-832A-7F2146C1F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79741"/>
              </p:ext>
            </p:extLst>
          </p:nvPr>
        </p:nvGraphicFramePr>
        <p:xfrm>
          <a:off x="1374773" y="4841358"/>
          <a:ext cx="9121554" cy="1392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182286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05A40E-8682-0546-BBFF-C1CF6177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063750"/>
            <a:ext cx="5842000" cy="273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4CF0A-10B5-E84E-8709-40C449A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20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awesomeclass</a:t>
            </a:r>
            <a:endParaRPr lang="ko-KR" altLang="en-US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30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7D640-5445-53AF-400D-982885DD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</a:t>
            </a:r>
            <a:r>
              <a:rPr lang="en-US" dirty="0"/>
              <a:t>a</a:t>
            </a:r>
            <a:r>
              <a:rPr lang="en-KR" dirty="0"/>
              <a:t>va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5521C-C3EA-C2B2-2485-5A5A79DD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41021" y="2142066"/>
            <a:ext cx="4016830" cy="4563534"/>
          </a:xfrm>
        </p:spPr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Java Basic</a:t>
            </a:r>
          </a:p>
          <a:p>
            <a:pPr lvl="1"/>
            <a:r>
              <a:rPr lang="en-US" altLang="ko-KR" dirty="0"/>
              <a:t>1.1</a:t>
            </a:r>
            <a:r>
              <a:rPr lang="ko-KR" altLang="en-US" dirty="0"/>
              <a:t> </a:t>
            </a:r>
            <a:r>
              <a:rPr lang="en-US" altLang="ko-KR" dirty="0"/>
              <a:t>About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</a:p>
          <a:p>
            <a:pPr lvl="2"/>
            <a:r>
              <a:rPr lang="en-US" altLang="ko-KR" dirty="0"/>
              <a:t>1.1.1</a:t>
            </a:r>
            <a:r>
              <a:rPr lang="ko-KR" altLang="en-US" dirty="0"/>
              <a:t> </a:t>
            </a:r>
            <a:r>
              <a:rPr lang="en-US" altLang="ko-KR" dirty="0"/>
              <a:t>History of Java</a:t>
            </a:r>
          </a:p>
          <a:p>
            <a:pPr lvl="2"/>
            <a:r>
              <a:rPr lang="en-US" altLang="ko-KR" dirty="0"/>
              <a:t>1.1.2</a:t>
            </a:r>
            <a:r>
              <a:rPr lang="ko-KR" altLang="en-US" dirty="0"/>
              <a:t> </a:t>
            </a:r>
            <a:r>
              <a:rPr lang="en-US" altLang="ko-KR" dirty="0"/>
              <a:t>Features of Java</a:t>
            </a:r>
            <a:endParaRPr lang="en-KR" altLang="ko-KR" dirty="0"/>
          </a:p>
          <a:p>
            <a:pPr lvl="1"/>
            <a:r>
              <a:rPr lang="en-US" altLang="ko-KR" dirty="0"/>
              <a:t>1.2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2"/>
            <a:r>
              <a:rPr lang="en-US" altLang="ko-KR" dirty="0"/>
              <a:t>1.2.1</a:t>
            </a:r>
            <a:r>
              <a:rPr lang="ko-KR" altLang="en-US" dirty="0"/>
              <a:t> </a:t>
            </a:r>
            <a:r>
              <a:rPr lang="en-US" altLang="ko-KR" dirty="0"/>
              <a:t>Repl.it</a:t>
            </a:r>
          </a:p>
          <a:p>
            <a:pPr lvl="2"/>
            <a:r>
              <a:rPr lang="en-US" altLang="ko-KR" dirty="0"/>
              <a:t>1.2.2 Visual Studio Code</a:t>
            </a:r>
          </a:p>
          <a:p>
            <a:pPr lvl="2"/>
            <a:r>
              <a:rPr lang="en-US" altLang="ko-KR" dirty="0"/>
              <a:t>1.2.3  IntelliJ, Eclipse</a:t>
            </a:r>
          </a:p>
          <a:p>
            <a:pPr lvl="1"/>
            <a:r>
              <a:rPr lang="en-US" altLang="ko-KR" dirty="0"/>
              <a:t>1.3 Print “Hello World”</a:t>
            </a:r>
          </a:p>
          <a:p>
            <a:pPr lvl="2"/>
            <a:r>
              <a:rPr lang="en-US" altLang="ko-KR" dirty="0"/>
              <a:t>1.3.1</a:t>
            </a:r>
            <a:r>
              <a:rPr lang="ko-KR" altLang="en-US" dirty="0"/>
              <a:t> </a:t>
            </a:r>
            <a:r>
              <a:rPr lang="en-US" altLang="ko-KR" dirty="0"/>
              <a:t>Repl.it  </a:t>
            </a:r>
          </a:p>
          <a:p>
            <a:pPr lvl="2"/>
            <a:r>
              <a:rPr lang="en-US" altLang="ko-KR" dirty="0"/>
              <a:t>1.3.2</a:t>
            </a:r>
            <a:r>
              <a:rPr lang="ko-KR" altLang="en-US" dirty="0"/>
              <a:t> </a:t>
            </a:r>
            <a:r>
              <a:rPr lang="en-US" altLang="ko-KR" dirty="0"/>
              <a:t>Visual Studio Code 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1.4</a:t>
            </a:r>
            <a:r>
              <a:rPr lang="ko-KR" altLang="en-US" dirty="0"/>
              <a:t>  </a:t>
            </a:r>
            <a:r>
              <a:rPr lang="en-US" altLang="ko-KR" dirty="0"/>
              <a:t>Github, Notion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7985B4-9D61-D07E-8805-77A72A33F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220686"/>
            <a:ext cx="4895056" cy="3570514"/>
          </a:xfrm>
        </p:spPr>
        <p:txBody>
          <a:bodyPr anchor="t">
            <a:normAutofit/>
          </a:bodyPr>
          <a:lstStyle/>
          <a:p>
            <a:r>
              <a:rPr lang="en-KR" dirty="0"/>
              <a:t>2 </a:t>
            </a:r>
            <a:r>
              <a:rPr lang="en-US" dirty="0"/>
              <a:t>Comment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Variable</a:t>
            </a:r>
          </a:p>
          <a:p>
            <a:pPr lvl="1"/>
            <a:r>
              <a:rPr lang="en-US" altLang="ko-KR" dirty="0"/>
              <a:t>2.1</a:t>
            </a:r>
            <a:r>
              <a:rPr lang="ko-KR" altLang="en-US" dirty="0"/>
              <a:t> </a:t>
            </a:r>
            <a:r>
              <a:rPr lang="en-US" altLang="ko-KR" dirty="0"/>
              <a:t>Comment</a:t>
            </a:r>
          </a:p>
          <a:p>
            <a:pPr lvl="2"/>
            <a:r>
              <a:rPr lang="en-US" altLang="ko-KR" dirty="0"/>
              <a:t>2.1.1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line</a:t>
            </a:r>
          </a:p>
          <a:p>
            <a:pPr lvl="2"/>
            <a:r>
              <a:rPr lang="en-US" altLang="ko-KR" dirty="0"/>
              <a:t>2.1.2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lines</a:t>
            </a:r>
            <a:endParaRPr lang="en-KR" altLang="ko-KR" dirty="0"/>
          </a:p>
          <a:p>
            <a:pPr lvl="1"/>
            <a:r>
              <a:rPr lang="en-US" altLang="ko-KR" dirty="0"/>
              <a:t>2.2</a:t>
            </a:r>
            <a:r>
              <a:rPr lang="ko-KR" altLang="en-US" dirty="0"/>
              <a:t> </a:t>
            </a:r>
            <a:r>
              <a:rPr lang="en-US" altLang="ko-KR" dirty="0"/>
              <a:t> Variable</a:t>
            </a:r>
          </a:p>
          <a:p>
            <a:pPr lvl="2"/>
            <a:r>
              <a:rPr lang="en-US" altLang="ko-KR" dirty="0"/>
              <a:t>2.2.1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Declare</a:t>
            </a:r>
            <a:r>
              <a:rPr lang="ko-KR" altLang="en-US" dirty="0"/>
              <a:t> </a:t>
            </a:r>
            <a:r>
              <a:rPr lang="en-US" altLang="ko-KR" dirty="0"/>
              <a:t>Variable</a:t>
            </a:r>
          </a:p>
          <a:p>
            <a:pPr lvl="2"/>
            <a:r>
              <a:rPr lang="en-US" altLang="ko-KR" dirty="0"/>
              <a:t>2.2.2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Rule</a:t>
            </a:r>
          </a:p>
          <a:p>
            <a:pPr lvl="1"/>
            <a:r>
              <a:rPr lang="en-US" altLang="ko-KR" dirty="0"/>
              <a:t>2.3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45219-6DE6-1B38-DC5F-173434CB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5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7D640-5445-53AF-400D-982885DD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</a:t>
            </a:r>
            <a:r>
              <a:rPr lang="en-US" dirty="0"/>
              <a:t>a</a:t>
            </a:r>
            <a:r>
              <a:rPr lang="en-KR" dirty="0"/>
              <a:t>va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5521C-C3EA-C2B2-2485-5A5A79DD0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Print &amp; Input Data</a:t>
            </a:r>
          </a:p>
          <a:p>
            <a:pPr lvl="1"/>
            <a:r>
              <a:rPr lang="en-US" altLang="ko-KR" dirty="0"/>
              <a:t>3.1</a:t>
            </a:r>
            <a:r>
              <a:rPr lang="ko-KR" altLang="en-US" dirty="0"/>
              <a:t> </a:t>
            </a:r>
            <a:r>
              <a:rPr lang="en-US" altLang="ko-KR" dirty="0"/>
              <a:t>Print Data</a:t>
            </a:r>
          </a:p>
          <a:p>
            <a:pPr lvl="2"/>
            <a:r>
              <a:rPr lang="en-US" altLang="ko-KR" dirty="0"/>
              <a:t>3.1.1</a:t>
            </a:r>
            <a:r>
              <a:rPr lang="ko-KR" altLang="en-US" dirty="0"/>
              <a:t> </a:t>
            </a:r>
            <a:r>
              <a:rPr lang="en-US" altLang="ko-KR" dirty="0"/>
              <a:t>Basic - </a:t>
            </a:r>
            <a:r>
              <a:rPr lang="ko-KR" altLang="en-US" dirty="0"/>
              <a:t> </a:t>
            </a:r>
            <a:r>
              <a:rPr lang="en-US" altLang="ko-KR" dirty="0" err="1"/>
              <a:t>println</a:t>
            </a:r>
            <a:r>
              <a:rPr lang="en-US" altLang="ko-KR" dirty="0"/>
              <a:t>(),</a:t>
            </a:r>
            <a:r>
              <a:rPr lang="ko-KR" altLang="en-US" dirty="0"/>
              <a:t>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3.1.2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endParaRPr lang="en-KR" altLang="ko-KR" dirty="0"/>
          </a:p>
          <a:p>
            <a:pPr lvl="1"/>
            <a:r>
              <a:rPr lang="en-US" altLang="ko-KR" dirty="0"/>
              <a:t>3.2</a:t>
            </a:r>
            <a:r>
              <a:rPr lang="ko-KR" altLang="en-US" dirty="0"/>
              <a:t> </a:t>
            </a:r>
            <a:r>
              <a:rPr lang="en-US" altLang="ko-KR" dirty="0"/>
              <a:t>Input Data</a:t>
            </a:r>
          </a:p>
          <a:p>
            <a:pPr lvl="2"/>
            <a:r>
              <a:rPr lang="en-US" altLang="ko-KR" dirty="0"/>
              <a:t>3.2.1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 </a:t>
            </a:r>
            <a:r>
              <a:rPr lang="en-US" altLang="ko-KR" dirty="0"/>
              <a:t>Scanner()</a:t>
            </a:r>
          </a:p>
          <a:p>
            <a:pPr lvl="2"/>
            <a:r>
              <a:rPr lang="en-US" altLang="ko-KR" dirty="0"/>
              <a:t>3.2.2 Advance</a:t>
            </a:r>
          </a:p>
          <a:p>
            <a:pPr lvl="1"/>
            <a:r>
              <a:rPr lang="en-US" altLang="ko-KR" dirty="0"/>
              <a:t>3.3 </a:t>
            </a:r>
            <a:r>
              <a:rPr lang="ko-KR" altLang="en-US" dirty="0"/>
              <a:t> </a:t>
            </a:r>
            <a:r>
              <a:rPr lang="en-US" altLang="ko-KR" dirty="0"/>
              <a:t>Exam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45219-6DE6-1B38-DC5F-173434CB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8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9B5BAB-A99F-6EEB-BCFA-C4E8F8A1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</a:t>
            </a:r>
            <a:r>
              <a:rPr lang="ko-KR" altLang="en-US" dirty="0"/>
              <a:t> </a:t>
            </a:r>
            <a:r>
              <a:rPr lang="en-US" altLang="ko-KR" dirty="0"/>
              <a:t>About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br>
              <a:rPr lang="en-US" altLang="ko-KR" dirty="0"/>
            </a:br>
            <a:r>
              <a:rPr lang="en-US" altLang="ko-KR" dirty="0"/>
              <a:t>1.1.1</a:t>
            </a:r>
            <a:r>
              <a:rPr lang="ko-KR" altLang="en-US" dirty="0"/>
              <a:t> </a:t>
            </a:r>
            <a:r>
              <a:rPr lang="en-US" altLang="ko-KR" dirty="0"/>
              <a:t>History of Java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E5F25-2BE7-1A9F-36C7-4F583D954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반도체 인명사전] 자바의 창시자 제임스 고슬링">
            <a:hlinkClick r:id="rId2"/>
            <a:extLst>
              <a:ext uri="{FF2B5EF4-FFF2-40B4-BE49-F238E27FC236}">
                <a16:creationId xmlns:a16="http://schemas.microsoft.com/office/drawing/2014/main" id="{5E6D71DC-E599-18F8-4B46-386F9C7FD9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88" y="2721604"/>
            <a:ext cx="4592319" cy="286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521C3E-585C-56C4-B4BA-0070086D799D}"/>
              </a:ext>
            </a:extLst>
          </p:cNvPr>
          <p:cNvSpPr txBox="1"/>
          <p:nvPr/>
        </p:nvSpPr>
        <p:spPr>
          <a:xfrm>
            <a:off x="6096000" y="2721604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자바 언어는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셋톱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프로젝트를 위해 </a:t>
            </a:r>
            <a:r>
              <a:rPr lang="ko-KR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제임스 고슬링"/>
              </a:rPr>
              <a:t>제임스 고슬링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(James Gosling)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만들었다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언어는 원래 제임스 고슬링의 사무실 밖에 있던 오크 나무를 따다 오크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(Oak),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혹은 그린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(Green)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이라고도 불렀으나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단어 리스트 중 무작위로 뽑은 자바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(Java)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선택했다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고슬링의 목표는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C/C++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스타일의 언어와 가상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머신을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구현하는 것이었다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첫 공개 자바 버전은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년의 자바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1.0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한 번 쓰고 어느 곳에도 실행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Write once, run anywhere"/>
              </a:rPr>
              <a:t>Write Once, Run Anywhere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하는 것을 약속하였고 인기 플랫폼에 무료 런타임을 제공하였다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9B5BAB-A99F-6EEB-BCFA-C4E8F8A1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</a:t>
            </a:r>
            <a:r>
              <a:rPr lang="ko-KR" altLang="en-US" dirty="0"/>
              <a:t> </a:t>
            </a:r>
            <a:r>
              <a:rPr lang="en-US" altLang="ko-KR" dirty="0"/>
              <a:t>About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br>
              <a:rPr lang="en-US" altLang="ko-KR" dirty="0"/>
            </a:br>
            <a:r>
              <a:rPr lang="en-US" altLang="ko-KR" dirty="0"/>
              <a:t>1.1.2 Features of Java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DB54B8-DE8C-AD8D-2A51-1BE5F8330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운영 체제에 독립적이다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객체지향언어이다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비교적 배우기 쉽다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메모리 관리를 자동으로 처리한다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네트워크 분산 처리를 지원한다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동적 로딩을 지원한다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인터프리터와 컴파일러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E5F25-2BE7-1A9F-36C7-4F583D954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8B26-7046-C169-9A35-08545B55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br>
              <a:rPr lang="en-US" altLang="ko-KR" dirty="0"/>
            </a:br>
            <a:r>
              <a:rPr lang="en-US" altLang="ko-KR" dirty="0"/>
              <a:t>1.2.1</a:t>
            </a:r>
            <a:r>
              <a:rPr lang="ko-KR" altLang="en-US" dirty="0"/>
              <a:t> </a:t>
            </a:r>
            <a:r>
              <a:rPr lang="en-US" altLang="ko-KR" dirty="0"/>
              <a:t>Repl.it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6F9DB4-ACCD-3F57-D8D3-18856D555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776" y="2667000"/>
            <a:ext cx="7487785" cy="3124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C11D1-3C57-F659-EE6F-C3B7ACCE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5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4439-138F-5B83-B0FE-9BC589BB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br>
              <a:rPr lang="en-US" altLang="ko-KR" dirty="0"/>
            </a:br>
            <a:r>
              <a:rPr lang="en-US" altLang="ko-KR" dirty="0"/>
              <a:t>1.2.2 Visual Studio Code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03E9F-597A-4250-59BC-1C3ECBC39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916" y="2667000"/>
            <a:ext cx="6983506" cy="3124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FC699-2C88-1E7A-39F1-3F4CE153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03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6171</TotalTime>
  <Words>397</Words>
  <Application>Microsoft Office PowerPoint</Application>
  <PresentationFormat>와이드스크린</PresentationFormat>
  <Paragraphs>140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HY엽서L</vt:lpstr>
      <vt:lpstr>맑은 고딕</vt:lpstr>
      <vt:lpstr>Arial</vt:lpstr>
      <vt:lpstr>Calibri</vt:lpstr>
      <vt:lpstr>Corbel</vt:lpstr>
      <vt:lpstr>Parallax</vt:lpstr>
      <vt:lpstr>Java class</vt:lpstr>
      <vt:lpstr>PowerPoint 프레젠테이션</vt:lpstr>
      <vt:lpstr>PowerPoint 프레젠테이션</vt:lpstr>
      <vt:lpstr>Java</vt:lpstr>
      <vt:lpstr>Java</vt:lpstr>
      <vt:lpstr>1.1 About Java 1.1.1 History of Java</vt:lpstr>
      <vt:lpstr>1.1 About Java 1.1.2 Features of Java</vt:lpstr>
      <vt:lpstr>1.2 IDE 1.2.1 Repl.it</vt:lpstr>
      <vt:lpstr>1.2 IDE 1.2.2 Visual Studio Code</vt:lpstr>
      <vt:lpstr>1.2 IDE 1.2.3  IntelliJ</vt:lpstr>
      <vt:lpstr>1.3 Print “Hello World” 1.3.1 Repl.it </vt:lpstr>
      <vt:lpstr>1.3 Print “Hello World” 1.3.2 Visual Studio Code  </vt:lpstr>
      <vt:lpstr>1.4  Github</vt:lpstr>
      <vt:lpstr>2 Comment &amp; Variable 2.1 Comment</vt:lpstr>
      <vt:lpstr>2 Comment &amp; Variable 2.2  Variable</vt:lpstr>
      <vt:lpstr>2 Comment &amp; Variable 2.3 Exam </vt:lpstr>
      <vt:lpstr>3 Print &amp; Input Data 3.1 Print Data</vt:lpstr>
      <vt:lpstr>PowerPoint 프레젠테이션</vt:lpstr>
      <vt:lpstr>3.2 Input Data 3.2.1 Basic -  Scanner()</vt:lpstr>
      <vt:lpstr>PowerPoint 프레젠테이션</vt:lpstr>
      <vt:lpstr>PowerPoint 프레젠테이션</vt:lpstr>
      <vt:lpstr>3 Print &amp; Input Data 3.3  Exam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awesomeclass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윤근수</dc:creator>
  <cp:lastModifiedBy>tjouen-jr</cp:lastModifiedBy>
  <cp:revision>105</cp:revision>
  <dcterms:created xsi:type="dcterms:W3CDTF">2021-02-07T13:43:02Z</dcterms:created>
  <dcterms:modified xsi:type="dcterms:W3CDTF">2022-07-01T02:36:20Z</dcterms:modified>
</cp:coreProperties>
</file>